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15"/>
  </p:notesMasterIdLst>
  <p:handoutMasterIdLst>
    <p:handoutMasterId r:id="rId16"/>
  </p:handoutMasterIdLst>
  <p:sldIdLst>
    <p:sldId id="266" r:id="rId2"/>
    <p:sldId id="358" r:id="rId3"/>
    <p:sldId id="359" r:id="rId4"/>
    <p:sldId id="356" r:id="rId5"/>
    <p:sldId id="354" r:id="rId6"/>
    <p:sldId id="355" r:id="rId7"/>
    <p:sldId id="347" r:id="rId8"/>
    <p:sldId id="343" r:id="rId9"/>
    <p:sldId id="344" r:id="rId10"/>
    <p:sldId id="346" r:id="rId11"/>
    <p:sldId id="360" r:id="rId12"/>
    <p:sldId id="345" r:id="rId13"/>
    <p:sldId id="357" r:id="rId1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E0"/>
    <a:srgbClr val="BDBDC0"/>
    <a:srgbClr val="BDBDE0"/>
    <a:srgbClr val="9C9DA1"/>
    <a:srgbClr val="7B7C81"/>
    <a:srgbClr val="EEF4F3"/>
    <a:srgbClr val="DCE9E6"/>
    <a:srgbClr val="CADFDA"/>
    <a:srgbClr val="B9D4CD"/>
    <a:srgbClr val="E0E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51753" autoAdjust="0"/>
  </p:normalViewPr>
  <p:slideViewPr>
    <p:cSldViewPr>
      <p:cViewPr varScale="1">
        <p:scale>
          <a:sx n="111" d="100"/>
          <a:sy n="111" d="100"/>
        </p:scale>
        <p:origin x="59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0" d="100"/>
          <a:sy n="90" d="100"/>
        </p:scale>
        <p:origin x="-371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D2B0831-B790-4B41-8A2D-C429849AF655}" type="datetimeFigureOut">
              <a:rPr lang="de-DE" smtClean="0"/>
              <a:t>12.09.2024</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A835936-5397-4B96-83F7-0688F2C670FB}" type="slidenum">
              <a:rPr lang="de-DE" smtClean="0"/>
              <a:t>‹Nr.›</a:t>
            </a:fld>
            <a:endParaRPr lang="de-DE"/>
          </a:p>
        </p:txBody>
      </p:sp>
    </p:spTree>
    <p:extLst>
      <p:ext uri="{BB962C8B-B14F-4D97-AF65-F5344CB8AC3E}">
        <p14:creationId xmlns:p14="http://schemas.microsoft.com/office/powerpoint/2010/main" val="41642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78BDF86-01B8-4C96-8F77-5D5E79831120}" type="datetimeFigureOut">
              <a:rPr lang="de-DE" smtClean="0"/>
              <a:t>12.09.2024</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FC0D65D-B083-43DE-84C3-24A48A0A7908}" type="slidenum">
              <a:rPr lang="de-DE" smtClean="0"/>
              <a:t>‹Nr.›</a:t>
            </a:fld>
            <a:endParaRPr lang="de-DE"/>
          </a:p>
        </p:txBody>
      </p:sp>
    </p:spTree>
    <p:extLst>
      <p:ext uri="{BB962C8B-B14F-4D97-AF65-F5344CB8AC3E}">
        <p14:creationId xmlns:p14="http://schemas.microsoft.com/office/powerpoint/2010/main" val="353061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GES-Logo groß_deutsch">
    <p:spTree>
      <p:nvGrpSpPr>
        <p:cNvPr id="1" name=""/>
        <p:cNvGrpSpPr/>
        <p:nvPr/>
      </p:nvGrpSpPr>
      <p:grpSpPr>
        <a:xfrm>
          <a:off x="0" y="0"/>
          <a:ext cx="0" cy="0"/>
          <a:chOff x="0" y="0"/>
          <a:chExt cx="0" cy="0"/>
        </a:xfrm>
      </p:grpSpPr>
      <p:pic>
        <p:nvPicPr>
          <p:cNvPr id="6" name="Bild 5" descr="Schriftzug AGES mit stilisierter Frau, die über goldenem Bogen schwebt" title="AGES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9024" y="1340786"/>
            <a:ext cx="5613952" cy="3328141"/>
          </a:xfrm>
          <a:prstGeom prst="rect">
            <a:avLst/>
          </a:prstGeom>
        </p:spPr>
      </p:pic>
      <p:sp>
        <p:nvSpPr>
          <p:cNvPr id="7" name="Textfeld 6"/>
          <p:cNvSpPr txBox="1"/>
          <p:nvPr/>
        </p:nvSpPr>
        <p:spPr>
          <a:xfrm>
            <a:off x="431373" y="5755921"/>
            <a:ext cx="11329259" cy="769441"/>
          </a:xfrm>
          <a:prstGeom prst="rect">
            <a:avLst/>
          </a:prstGeom>
          <a:noFill/>
        </p:spPr>
        <p:txBody>
          <a:bodyPr wrap="square" rtlCol="0">
            <a:spAutoFit/>
          </a:bodyPr>
          <a:lstStyle/>
          <a:p>
            <a:pPr algn="ctr"/>
            <a:r>
              <a:rPr lang="de-DE" sz="2200" b="0" dirty="0">
                <a:latin typeface="Segoe UI" panose="020B0502040204020203" pitchFamily="34" charset="0"/>
                <a:ea typeface="Segoe UI Light" charset="0"/>
                <a:cs typeface="Segoe UI" panose="020B0502040204020203" pitchFamily="34" charset="0"/>
              </a:rPr>
              <a:t>Österreichische Agentur für Gesundheit und Ernährungssicherheit</a:t>
            </a:r>
          </a:p>
          <a:p>
            <a:pPr algn="ctr"/>
            <a:r>
              <a:rPr lang="de-DE" sz="2200" b="0" dirty="0">
                <a:solidFill>
                  <a:schemeClr val="accent2"/>
                </a:solidFill>
                <a:latin typeface="Segoe UI Semibold" panose="020B0702040204020203" pitchFamily="34" charset="0"/>
                <a:ea typeface="Segoe UI Light" charset="0"/>
                <a:cs typeface="Segoe UI Semibold" panose="020B0702040204020203" pitchFamily="34" charset="0"/>
              </a:rPr>
              <a:t>www.ages.at</a:t>
            </a:r>
          </a:p>
        </p:txBody>
      </p:sp>
    </p:spTree>
    <p:extLst>
      <p:ext uri="{BB962C8B-B14F-4D97-AF65-F5344CB8AC3E}">
        <p14:creationId xmlns:p14="http://schemas.microsoft.com/office/powerpoint/2010/main" val="729534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ntakt_deutsch">
    <p:spTree>
      <p:nvGrpSpPr>
        <p:cNvPr id="1" name=""/>
        <p:cNvGrpSpPr/>
        <p:nvPr/>
      </p:nvGrpSpPr>
      <p:grpSpPr>
        <a:xfrm>
          <a:off x="0" y="0"/>
          <a:ext cx="0" cy="0"/>
          <a:chOff x="0" y="0"/>
          <a:chExt cx="0" cy="0"/>
        </a:xfrm>
      </p:grpSpPr>
      <p:sp>
        <p:nvSpPr>
          <p:cNvPr id="12" name="Rechteck 11"/>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platzhalter 10"/>
          <p:cNvSpPr>
            <a:spLocks noGrp="1"/>
          </p:cNvSpPr>
          <p:nvPr>
            <p:ph type="body" sz="quarter" idx="21" hasCustomPrompt="1"/>
          </p:nvPr>
        </p:nvSpPr>
        <p:spPr>
          <a:xfrm>
            <a:off x="839419" y="3227438"/>
            <a:ext cx="6532913" cy="277840"/>
          </a:xfrm>
        </p:spPr>
        <p:txBody>
          <a:bodyPr tIns="36000" anchor="ctr"/>
          <a:lstStyle>
            <a:lvl1pPr marL="0" indent="0">
              <a:lnSpc>
                <a:spcPts val="2500"/>
              </a:lnSpc>
              <a:buNone/>
              <a:defRPr lang="de-DE" sz="20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dirty="0"/>
              <a:t>Funktion</a:t>
            </a:r>
          </a:p>
        </p:txBody>
      </p:sp>
      <p:sp>
        <p:nvSpPr>
          <p:cNvPr id="14" name="Textfeld 13"/>
          <p:cNvSpPr txBox="1"/>
          <p:nvPr userDrawn="1"/>
        </p:nvSpPr>
        <p:spPr>
          <a:xfrm>
            <a:off x="3287688" y="1419672"/>
            <a:ext cx="4516689" cy="540000"/>
          </a:xfrm>
          <a:prstGeom prst="rect">
            <a:avLst/>
          </a:prstGeom>
          <a:noFill/>
        </p:spPr>
        <p:txBody>
          <a:bodyPr wrap="square" rtlCol="0" anchor="ctr">
            <a:noAutofit/>
          </a:bodyPr>
          <a:lstStyle/>
          <a:p>
            <a:pPr algn="r">
              <a:lnSpc>
                <a:spcPct val="110000"/>
              </a:lnSpc>
              <a:spcAft>
                <a:spcPts val="1200"/>
              </a:spcAft>
            </a:pPr>
            <a:r>
              <a:rPr lang="de-AT" sz="2000" b="0" dirty="0">
                <a:solidFill>
                  <a:schemeClr val="tx1"/>
                </a:solidFill>
                <a:effectLst/>
                <a:latin typeface="Segoe UI Semilight" panose="020B0402040204020203" pitchFamily="34" charset="0"/>
                <a:ea typeface="Segoe UI Semibold" charset="0"/>
                <a:cs typeface="Segoe UI Semilight" panose="020B0402040204020203" pitchFamily="34" charset="0"/>
              </a:rPr>
              <a:t>Österreichische Agentur für Gesundheit</a:t>
            </a:r>
            <a:br>
              <a:rPr lang="de-AT" sz="2000" b="0" dirty="0">
                <a:solidFill>
                  <a:schemeClr val="tx1"/>
                </a:solidFill>
                <a:effectLst/>
                <a:latin typeface="Segoe UI Semilight" panose="020B0402040204020203" pitchFamily="34" charset="0"/>
                <a:ea typeface="Segoe UI Semibold" charset="0"/>
                <a:cs typeface="Segoe UI Semilight" panose="020B0402040204020203" pitchFamily="34" charset="0"/>
              </a:rPr>
            </a:br>
            <a:r>
              <a:rPr lang="de-AT" sz="2000" b="0" dirty="0">
                <a:solidFill>
                  <a:schemeClr val="tx1"/>
                </a:solidFill>
                <a:effectLst/>
                <a:latin typeface="Segoe UI Semilight" panose="020B0402040204020203" pitchFamily="34" charset="0"/>
                <a:ea typeface="Segoe UI Semibold" charset="0"/>
                <a:cs typeface="Segoe UI Semilight" panose="020B0402040204020203" pitchFamily="34" charset="0"/>
              </a:rPr>
              <a:t>und Ernährungssicherheit GmbH</a:t>
            </a:r>
            <a:endParaRPr lang="en-US" sz="2000" b="0" dirty="0">
              <a:solidFill>
                <a:schemeClr val="tx1"/>
              </a:solidFill>
              <a:effectLst/>
              <a:latin typeface="Segoe UI Semilight" panose="020B0402040204020203" pitchFamily="34" charset="0"/>
              <a:ea typeface="Segoe UI Light" charset="0"/>
              <a:cs typeface="Segoe UI Semilight" panose="020B0402040204020203" pitchFamily="34" charset="0"/>
            </a:endParaRPr>
          </a:p>
        </p:txBody>
      </p:sp>
      <p:sp>
        <p:nvSpPr>
          <p:cNvPr id="20" name="Textplatzhalter 10"/>
          <p:cNvSpPr>
            <a:spLocks noGrp="1"/>
          </p:cNvSpPr>
          <p:nvPr>
            <p:ph type="body" sz="quarter" idx="22" hasCustomPrompt="1"/>
          </p:nvPr>
        </p:nvSpPr>
        <p:spPr>
          <a:xfrm>
            <a:off x="839419" y="3962169"/>
            <a:ext cx="6532913" cy="268505"/>
          </a:xfrm>
        </p:spPr>
        <p:txBody>
          <a:bodyPr tIns="36000" anchor="ctr"/>
          <a:lstStyle>
            <a:lvl1pPr marL="0" indent="0">
              <a:lnSpc>
                <a:spcPts val="2500"/>
              </a:lnSpc>
              <a:buNone/>
              <a:defRPr lang="de-DE" sz="20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dirty="0"/>
              <a:t>Straße Nummer</a:t>
            </a:r>
          </a:p>
        </p:txBody>
      </p:sp>
      <p:sp>
        <p:nvSpPr>
          <p:cNvPr id="21" name="Textplatzhalter 10"/>
          <p:cNvSpPr>
            <a:spLocks noGrp="1"/>
          </p:cNvSpPr>
          <p:nvPr>
            <p:ph type="body" sz="quarter" idx="23" hasCustomPrompt="1"/>
          </p:nvPr>
        </p:nvSpPr>
        <p:spPr>
          <a:xfrm>
            <a:off x="839419" y="4311128"/>
            <a:ext cx="6532913" cy="268505"/>
          </a:xfrm>
        </p:spPr>
        <p:txBody>
          <a:bodyPr tIns="36000" anchor="ctr"/>
          <a:lstStyle>
            <a:lvl1pPr marL="0" indent="0">
              <a:lnSpc>
                <a:spcPts val="2500"/>
              </a:lnSpc>
              <a:buNone/>
              <a:defRPr lang="de-DE" sz="20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baseline="0" dirty="0"/>
              <a:t>A-PLZ Ort</a:t>
            </a:r>
            <a:endParaRPr lang="de-DE" dirty="0"/>
          </a:p>
        </p:txBody>
      </p:sp>
      <p:sp>
        <p:nvSpPr>
          <p:cNvPr id="23" name="Textplatzhalter 10"/>
          <p:cNvSpPr>
            <a:spLocks noGrp="1"/>
          </p:cNvSpPr>
          <p:nvPr>
            <p:ph type="body" sz="quarter" idx="24" hasCustomPrompt="1"/>
          </p:nvPr>
        </p:nvSpPr>
        <p:spPr>
          <a:xfrm>
            <a:off x="839419" y="4690695"/>
            <a:ext cx="6532913" cy="268505"/>
          </a:xfrm>
        </p:spPr>
        <p:txBody>
          <a:bodyPr tIns="36000" anchor="ctr"/>
          <a:lstStyle>
            <a:lvl1pPr marL="0" indent="0">
              <a:lnSpc>
                <a:spcPts val="2500"/>
              </a:lnSpc>
              <a:buNone/>
              <a:defRPr lang="de-DE" sz="20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dirty="0"/>
              <a:t>T +43 (0) 50 555-XXXXX | M +43 (0) 664 XXX XXXX</a:t>
            </a:r>
          </a:p>
        </p:txBody>
      </p:sp>
      <p:sp>
        <p:nvSpPr>
          <p:cNvPr id="25" name="Textfeld 24"/>
          <p:cNvSpPr txBox="1"/>
          <p:nvPr userDrawn="1"/>
        </p:nvSpPr>
        <p:spPr>
          <a:xfrm>
            <a:off x="839416" y="5535264"/>
            <a:ext cx="4644226" cy="270000"/>
          </a:xfrm>
          <a:prstGeom prst="rect">
            <a:avLst/>
          </a:prstGeom>
          <a:noFill/>
        </p:spPr>
        <p:txBody>
          <a:bodyPr wrap="square" rtlCol="0" anchor="ctr">
            <a:noAutofit/>
          </a:bodyPr>
          <a:lstStyle/>
          <a:p>
            <a:pPr>
              <a:spcAft>
                <a:spcPts val="1200"/>
              </a:spcAft>
            </a:pPr>
            <a:r>
              <a:rPr lang="de-AT" sz="2400" b="1" dirty="0">
                <a:solidFill>
                  <a:schemeClr val="tx1"/>
                </a:solidFill>
                <a:latin typeface="Segoe UI" panose="020B0502040204020203" pitchFamily="34" charset="0"/>
                <a:ea typeface="Segoe UI Semibold" charset="0"/>
                <a:cs typeface="Segoe UI" panose="020B0502040204020203" pitchFamily="34" charset="0"/>
              </a:rPr>
              <a:t>www.ages.at</a:t>
            </a:r>
            <a:endParaRPr lang="en-US" sz="2400" b="1" dirty="0">
              <a:solidFill>
                <a:schemeClr val="tx1"/>
              </a:solidFill>
              <a:latin typeface="Segoe UI" panose="020B0502040204020203" pitchFamily="34" charset="0"/>
              <a:ea typeface="Segoe UI Light" charset="0"/>
              <a:cs typeface="Segoe UI" panose="020B0502040204020203" pitchFamily="34" charset="0"/>
            </a:endParaRPr>
          </a:p>
        </p:txBody>
      </p:sp>
      <p:sp>
        <p:nvSpPr>
          <p:cNvPr id="26" name="Textplatzhalter 10"/>
          <p:cNvSpPr>
            <a:spLocks noGrp="1"/>
          </p:cNvSpPr>
          <p:nvPr>
            <p:ph type="body" sz="quarter" idx="25" hasCustomPrompt="1"/>
          </p:nvPr>
        </p:nvSpPr>
        <p:spPr>
          <a:xfrm>
            <a:off x="839419" y="5050735"/>
            <a:ext cx="6532913" cy="268505"/>
          </a:xfrm>
        </p:spPr>
        <p:txBody>
          <a:bodyPr tIns="36000" anchor="ctr"/>
          <a:lstStyle>
            <a:lvl1pPr marL="0" indent="0">
              <a:lnSpc>
                <a:spcPts val="2500"/>
              </a:lnSpc>
              <a:buNone/>
              <a:defRPr lang="de-DE" sz="20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dirty="0"/>
              <a:t>vorname.nachname@ages.at</a:t>
            </a:r>
          </a:p>
        </p:txBody>
      </p:sp>
      <p:sp>
        <p:nvSpPr>
          <p:cNvPr id="27" name="Titel 1"/>
          <p:cNvSpPr>
            <a:spLocks noGrp="1"/>
          </p:cNvSpPr>
          <p:nvPr>
            <p:ph type="title" hasCustomPrompt="1"/>
          </p:nvPr>
        </p:nvSpPr>
        <p:spPr>
          <a:xfrm>
            <a:off x="839416" y="2870968"/>
            <a:ext cx="6532917" cy="280332"/>
          </a:xfrm>
        </p:spPr>
        <p:txBody>
          <a:bodyPr vert="horz" lIns="91440" tIns="36000" rIns="91440" bIns="45720" rtlCol="0" anchor="ctr">
            <a:noAutofit/>
          </a:bodyPr>
          <a:lstStyle>
            <a:lvl1pPr>
              <a:defRPr lang="de-DE" sz="2400" b="0" dirty="0">
                <a:solidFill>
                  <a:schemeClr val="tx1"/>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marL="0" lvl="0" indent="0">
              <a:lnSpc>
                <a:spcPts val="2500"/>
              </a:lnSpc>
              <a:spcBef>
                <a:spcPct val="20000"/>
              </a:spcBef>
              <a:buClr>
                <a:srgbClr val="D49D10"/>
              </a:buClr>
              <a:buFontTx/>
            </a:pPr>
            <a:r>
              <a:rPr lang="de-DE" dirty="0"/>
              <a:t>Titel Vorname NACHNAME, akad. Grad</a:t>
            </a:r>
          </a:p>
        </p:txBody>
      </p:sp>
      <p:sp>
        <p:nvSpPr>
          <p:cNvPr id="28" name="Rechteck 27"/>
          <p:cNvSpPr/>
          <p:nvPr userDrawn="1"/>
        </p:nvSpPr>
        <p:spPr>
          <a:xfrm rot="16200000">
            <a:off x="1660929" y="2867189"/>
            <a:ext cx="85169" cy="172819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Bild 5" descr="Schriftzug AGES mit stilisierter Frau, die über goldenem Bogen schwebt" title="AGES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28248" y="627584"/>
            <a:ext cx="3168352" cy="1877902"/>
          </a:xfrm>
          <a:prstGeom prst="rect">
            <a:avLst/>
          </a:prstGeom>
        </p:spPr>
      </p:pic>
      <p:sp>
        <p:nvSpPr>
          <p:cNvPr id="30" name="Rechteck 29"/>
          <p:cNvSpPr/>
          <p:nvPr userDrawn="1"/>
        </p:nvSpPr>
        <p:spPr>
          <a:xfrm>
            <a:off x="839416" y="6095037"/>
            <a:ext cx="11352584" cy="715581"/>
          </a:xfrm>
          <a:prstGeom prst="rect">
            <a:avLst/>
          </a:prstGeom>
        </p:spPr>
        <p:txBody>
          <a:bodyPr wrap="square">
            <a:spAutoFit/>
          </a:bodyPr>
          <a:lstStyle/>
          <a:p>
            <a:pPr>
              <a:tabLst>
                <a:tab pos="8520113" algn="l"/>
              </a:tabLst>
            </a:pPr>
            <a:r>
              <a:rPr lang="de-DE" sz="1350" dirty="0">
                <a:solidFill>
                  <a:srgbClr val="000000"/>
                </a:solidFill>
                <a:latin typeface="Segoe UI" panose="020B0502040204020203" pitchFamily="34" charset="0"/>
                <a:cs typeface="Segoe UI" panose="020B0502040204020203" pitchFamily="34" charset="0"/>
              </a:rPr>
              <a:t>Copyright © 2024 AGES/</a:t>
            </a:r>
            <a:br>
              <a:rPr lang="de-DE" sz="1350" dirty="0">
                <a:solidFill>
                  <a:srgbClr val="000000"/>
                </a:solidFill>
                <a:latin typeface="Segoe UI" panose="020B0502040204020203" pitchFamily="34" charset="0"/>
                <a:cs typeface="Segoe UI" panose="020B0502040204020203" pitchFamily="34" charset="0"/>
              </a:rPr>
            </a:br>
            <a:r>
              <a:rPr lang="de-DE" sz="1350" dirty="0">
                <a:solidFill>
                  <a:srgbClr val="000000"/>
                </a:solidFill>
                <a:latin typeface="Segoe UI" panose="020B0502040204020203" pitchFamily="34" charset="0"/>
                <a:cs typeface="Segoe UI" panose="020B0502040204020203" pitchFamily="34" charset="0"/>
              </a:rPr>
              <a:t>Alle Rechte vorbehalten. Die Inhalte sind geistiges Eigentum der AGES. Diese dürfen ausschließlich für den privaten Gebrauch verwendet werden. Alle anderen Werknutzungsarten, einschließlich der Vornahme von Änderungen und Bearbeitungen, sowie eine Weitergabe an Dritte sind untersagt.</a:t>
            </a:r>
          </a:p>
        </p:txBody>
      </p:sp>
      <p:sp>
        <p:nvSpPr>
          <p:cNvPr id="31" name="Textplatzhalter 10"/>
          <p:cNvSpPr>
            <a:spLocks noGrp="1"/>
          </p:cNvSpPr>
          <p:nvPr>
            <p:ph type="body" sz="quarter" idx="26" hasCustomPrompt="1"/>
          </p:nvPr>
        </p:nvSpPr>
        <p:spPr>
          <a:xfrm>
            <a:off x="2737723" y="6086117"/>
            <a:ext cx="9046909" cy="277840"/>
          </a:xfrm>
        </p:spPr>
        <p:txBody>
          <a:bodyPr tIns="36000" anchor="ctr"/>
          <a:lstStyle>
            <a:lvl1pPr marL="0" indent="0">
              <a:lnSpc>
                <a:spcPts val="2500"/>
              </a:lnSpc>
              <a:buNone/>
              <a:defRPr lang="de-DE" sz="135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dirty="0"/>
              <a:t>Name </a:t>
            </a:r>
            <a:r>
              <a:rPr lang="de-DE" dirty="0" err="1"/>
              <a:t>Verfasser:in</a:t>
            </a:r>
            <a:r>
              <a:rPr lang="de-DE" dirty="0"/>
              <a:t> der Präsentation</a:t>
            </a:r>
          </a:p>
        </p:txBody>
      </p:sp>
    </p:spTree>
    <p:extLst>
      <p:ext uri="{BB962C8B-B14F-4D97-AF65-F5344CB8AC3E}">
        <p14:creationId xmlns:p14="http://schemas.microsoft.com/office/powerpoint/2010/main" val="139077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ntakt_englisch">
    <p:spTree>
      <p:nvGrpSpPr>
        <p:cNvPr id="1" name=""/>
        <p:cNvGrpSpPr/>
        <p:nvPr/>
      </p:nvGrpSpPr>
      <p:grpSpPr>
        <a:xfrm>
          <a:off x="0" y="0"/>
          <a:ext cx="0" cy="0"/>
          <a:chOff x="0" y="0"/>
          <a:chExt cx="0" cy="0"/>
        </a:xfrm>
      </p:grpSpPr>
      <p:sp>
        <p:nvSpPr>
          <p:cNvPr id="12" name="Rechteck 11"/>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userDrawn="1"/>
        </p:nvSpPr>
        <p:spPr>
          <a:xfrm>
            <a:off x="3287688" y="1419672"/>
            <a:ext cx="4516689" cy="540000"/>
          </a:xfrm>
          <a:prstGeom prst="rect">
            <a:avLst/>
          </a:prstGeom>
          <a:noFill/>
        </p:spPr>
        <p:txBody>
          <a:bodyPr wrap="square" rtlCol="0" anchor="ctr">
            <a:noAutofit/>
          </a:bodyPr>
          <a:lstStyle/>
          <a:p>
            <a:pPr algn="r">
              <a:lnSpc>
                <a:spcPct val="110000"/>
              </a:lnSpc>
              <a:spcAft>
                <a:spcPts val="1200"/>
              </a:spcAft>
            </a:pPr>
            <a:r>
              <a:rPr lang="en-GB" sz="2000" b="0" noProof="0" dirty="0">
                <a:solidFill>
                  <a:schemeClr val="tx1"/>
                </a:solidFill>
                <a:effectLst/>
                <a:latin typeface="Segoe UI Semilight" panose="020B0402040204020203" pitchFamily="34" charset="0"/>
                <a:ea typeface="Segoe UI Semibold" charset="0"/>
                <a:cs typeface="Segoe UI Semilight" panose="020B0402040204020203" pitchFamily="34" charset="0"/>
              </a:rPr>
              <a:t>Austrian</a:t>
            </a:r>
            <a:r>
              <a:rPr lang="en-GB" sz="2000" b="0" baseline="0" noProof="0" dirty="0">
                <a:solidFill>
                  <a:schemeClr val="tx1"/>
                </a:solidFill>
                <a:effectLst/>
                <a:latin typeface="Segoe UI Semilight" panose="020B0402040204020203" pitchFamily="34" charset="0"/>
                <a:ea typeface="Segoe UI Semibold" charset="0"/>
                <a:cs typeface="Segoe UI Semilight" panose="020B0402040204020203" pitchFamily="34" charset="0"/>
              </a:rPr>
              <a:t> Agency for Health </a:t>
            </a:r>
            <a:br>
              <a:rPr lang="en-GB" sz="2000" b="0" baseline="0" noProof="0" dirty="0">
                <a:solidFill>
                  <a:schemeClr val="tx1"/>
                </a:solidFill>
                <a:effectLst/>
                <a:latin typeface="Segoe UI Semilight" panose="020B0402040204020203" pitchFamily="34" charset="0"/>
                <a:ea typeface="Segoe UI Semibold" charset="0"/>
                <a:cs typeface="Segoe UI Semilight" panose="020B0402040204020203" pitchFamily="34" charset="0"/>
              </a:rPr>
            </a:br>
            <a:r>
              <a:rPr lang="en-GB" sz="2000" b="0" baseline="0" noProof="0" dirty="0">
                <a:solidFill>
                  <a:schemeClr val="tx1"/>
                </a:solidFill>
                <a:effectLst/>
                <a:latin typeface="Segoe UI Semilight" panose="020B0402040204020203" pitchFamily="34" charset="0"/>
                <a:ea typeface="Segoe UI Semibold" charset="0"/>
                <a:cs typeface="Segoe UI Semilight" panose="020B0402040204020203" pitchFamily="34" charset="0"/>
              </a:rPr>
              <a:t>and Food Safety</a:t>
            </a:r>
            <a:endParaRPr lang="en-GB" sz="2000" b="0" noProof="0" dirty="0">
              <a:solidFill>
                <a:schemeClr val="tx1"/>
              </a:solidFill>
              <a:effectLst/>
              <a:latin typeface="Segoe UI Semilight" panose="020B0402040204020203" pitchFamily="34" charset="0"/>
              <a:ea typeface="Segoe UI Light" charset="0"/>
              <a:cs typeface="Segoe UI Semilight" panose="020B0402040204020203" pitchFamily="34" charset="0"/>
            </a:endParaRPr>
          </a:p>
        </p:txBody>
      </p:sp>
      <p:pic>
        <p:nvPicPr>
          <p:cNvPr id="15" name="Bild 5" descr="Schriftzug AGES mit stilisierter Frau, die über goldenem Bogen schwebt" title="AGES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28248" y="627584"/>
            <a:ext cx="3168352" cy="1877902"/>
          </a:xfrm>
          <a:prstGeom prst="rect">
            <a:avLst/>
          </a:prstGeom>
        </p:spPr>
      </p:pic>
      <p:sp>
        <p:nvSpPr>
          <p:cNvPr id="16" name="Textplatzhalter 10"/>
          <p:cNvSpPr>
            <a:spLocks noGrp="1"/>
          </p:cNvSpPr>
          <p:nvPr>
            <p:ph type="body" sz="quarter" idx="21" hasCustomPrompt="1"/>
          </p:nvPr>
        </p:nvSpPr>
        <p:spPr>
          <a:xfrm>
            <a:off x="839419" y="3227438"/>
            <a:ext cx="6532913" cy="277840"/>
          </a:xfrm>
        </p:spPr>
        <p:txBody>
          <a:bodyPr tIns="36000" anchor="ctr"/>
          <a:lstStyle>
            <a:lvl1pPr marL="0" indent="0">
              <a:lnSpc>
                <a:spcPts val="2500"/>
              </a:lnSpc>
              <a:buNone/>
              <a:defRPr lang="de-DE" sz="20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dirty="0"/>
              <a:t>Funktion</a:t>
            </a:r>
          </a:p>
        </p:txBody>
      </p:sp>
      <p:sp>
        <p:nvSpPr>
          <p:cNvPr id="17" name="Textplatzhalter 10"/>
          <p:cNvSpPr>
            <a:spLocks noGrp="1"/>
          </p:cNvSpPr>
          <p:nvPr>
            <p:ph type="body" sz="quarter" idx="22" hasCustomPrompt="1"/>
          </p:nvPr>
        </p:nvSpPr>
        <p:spPr>
          <a:xfrm>
            <a:off x="839419" y="3962169"/>
            <a:ext cx="6532913" cy="268505"/>
          </a:xfrm>
        </p:spPr>
        <p:txBody>
          <a:bodyPr tIns="36000" anchor="ctr"/>
          <a:lstStyle>
            <a:lvl1pPr marL="0" indent="0">
              <a:lnSpc>
                <a:spcPts val="2500"/>
              </a:lnSpc>
              <a:buNone/>
              <a:defRPr lang="de-DE" sz="20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dirty="0"/>
              <a:t>Straße Nummer</a:t>
            </a:r>
          </a:p>
        </p:txBody>
      </p:sp>
      <p:sp>
        <p:nvSpPr>
          <p:cNvPr id="18" name="Textplatzhalter 10"/>
          <p:cNvSpPr>
            <a:spLocks noGrp="1"/>
          </p:cNvSpPr>
          <p:nvPr>
            <p:ph type="body" sz="quarter" idx="23" hasCustomPrompt="1"/>
          </p:nvPr>
        </p:nvSpPr>
        <p:spPr>
          <a:xfrm>
            <a:off x="839419" y="4311128"/>
            <a:ext cx="6532913" cy="268505"/>
          </a:xfrm>
        </p:spPr>
        <p:txBody>
          <a:bodyPr tIns="36000" anchor="ctr"/>
          <a:lstStyle>
            <a:lvl1pPr marL="0" indent="0">
              <a:lnSpc>
                <a:spcPts val="2500"/>
              </a:lnSpc>
              <a:buNone/>
              <a:defRPr lang="de-DE" sz="20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baseline="0" dirty="0"/>
              <a:t>A-PLZ Ort</a:t>
            </a:r>
            <a:endParaRPr lang="de-DE" dirty="0"/>
          </a:p>
        </p:txBody>
      </p:sp>
      <p:sp>
        <p:nvSpPr>
          <p:cNvPr id="19" name="Textplatzhalter 10"/>
          <p:cNvSpPr>
            <a:spLocks noGrp="1"/>
          </p:cNvSpPr>
          <p:nvPr>
            <p:ph type="body" sz="quarter" idx="24" hasCustomPrompt="1"/>
          </p:nvPr>
        </p:nvSpPr>
        <p:spPr>
          <a:xfrm>
            <a:off x="839419" y="4690695"/>
            <a:ext cx="6532913" cy="268505"/>
          </a:xfrm>
        </p:spPr>
        <p:txBody>
          <a:bodyPr tIns="36000" anchor="ctr"/>
          <a:lstStyle>
            <a:lvl1pPr marL="0" indent="0">
              <a:lnSpc>
                <a:spcPts val="2500"/>
              </a:lnSpc>
              <a:buNone/>
              <a:defRPr lang="de-DE" sz="20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dirty="0"/>
              <a:t>T +43 (0) 50 555-XXXXX | M +43 (0) 664 XXX XXXX</a:t>
            </a:r>
          </a:p>
        </p:txBody>
      </p:sp>
      <p:sp>
        <p:nvSpPr>
          <p:cNvPr id="20" name="Textfeld 19"/>
          <p:cNvSpPr txBox="1"/>
          <p:nvPr userDrawn="1"/>
        </p:nvSpPr>
        <p:spPr>
          <a:xfrm>
            <a:off x="839416" y="5535264"/>
            <a:ext cx="4644226" cy="270000"/>
          </a:xfrm>
          <a:prstGeom prst="rect">
            <a:avLst/>
          </a:prstGeom>
          <a:noFill/>
        </p:spPr>
        <p:txBody>
          <a:bodyPr wrap="square" rtlCol="0" anchor="ctr">
            <a:noAutofit/>
          </a:bodyPr>
          <a:lstStyle/>
          <a:p>
            <a:pPr>
              <a:spcAft>
                <a:spcPts val="1200"/>
              </a:spcAft>
            </a:pPr>
            <a:r>
              <a:rPr lang="de-AT" sz="2400" b="1" dirty="0">
                <a:solidFill>
                  <a:schemeClr val="tx1"/>
                </a:solidFill>
                <a:latin typeface="Segoe UI" panose="020B0502040204020203" pitchFamily="34" charset="0"/>
                <a:ea typeface="Segoe UI Semibold" charset="0"/>
                <a:cs typeface="Segoe UI" panose="020B0502040204020203" pitchFamily="34" charset="0"/>
              </a:rPr>
              <a:t>www.ages.at</a:t>
            </a:r>
            <a:endParaRPr lang="en-US" sz="2400" b="1" dirty="0">
              <a:solidFill>
                <a:schemeClr val="tx1"/>
              </a:solidFill>
              <a:latin typeface="Segoe UI" panose="020B0502040204020203" pitchFamily="34" charset="0"/>
              <a:ea typeface="Segoe UI Light" charset="0"/>
              <a:cs typeface="Segoe UI" panose="020B0502040204020203" pitchFamily="34" charset="0"/>
            </a:endParaRPr>
          </a:p>
        </p:txBody>
      </p:sp>
      <p:sp>
        <p:nvSpPr>
          <p:cNvPr id="21" name="Textplatzhalter 10"/>
          <p:cNvSpPr>
            <a:spLocks noGrp="1"/>
          </p:cNvSpPr>
          <p:nvPr>
            <p:ph type="body" sz="quarter" idx="25" hasCustomPrompt="1"/>
          </p:nvPr>
        </p:nvSpPr>
        <p:spPr>
          <a:xfrm>
            <a:off x="839419" y="5050735"/>
            <a:ext cx="6532913" cy="268505"/>
          </a:xfrm>
        </p:spPr>
        <p:txBody>
          <a:bodyPr tIns="36000" anchor="ctr"/>
          <a:lstStyle>
            <a:lvl1pPr marL="0" indent="0">
              <a:lnSpc>
                <a:spcPts val="2500"/>
              </a:lnSpc>
              <a:buNone/>
              <a:defRPr lang="de-DE" sz="20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dirty="0"/>
              <a:t>vorname.nachname@ages.at</a:t>
            </a:r>
          </a:p>
        </p:txBody>
      </p:sp>
      <p:sp>
        <p:nvSpPr>
          <p:cNvPr id="31" name="Titel 1"/>
          <p:cNvSpPr>
            <a:spLocks noGrp="1"/>
          </p:cNvSpPr>
          <p:nvPr>
            <p:ph type="title" hasCustomPrompt="1"/>
          </p:nvPr>
        </p:nvSpPr>
        <p:spPr>
          <a:xfrm>
            <a:off x="839416" y="2870968"/>
            <a:ext cx="6532917" cy="280332"/>
          </a:xfrm>
        </p:spPr>
        <p:txBody>
          <a:bodyPr vert="horz" lIns="91440" tIns="36000" rIns="91440" bIns="45720" rtlCol="0" anchor="ctr">
            <a:noAutofit/>
          </a:bodyPr>
          <a:lstStyle>
            <a:lvl1pPr>
              <a:defRPr lang="de-DE" sz="2400" b="0" dirty="0">
                <a:solidFill>
                  <a:schemeClr val="tx1"/>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marL="0" lvl="0" indent="0">
              <a:lnSpc>
                <a:spcPts val="2500"/>
              </a:lnSpc>
              <a:spcBef>
                <a:spcPct val="20000"/>
              </a:spcBef>
              <a:buClr>
                <a:srgbClr val="D49D10"/>
              </a:buClr>
              <a:buFontTx/>
            </a:pPr>
            <a:r>
              <a:rPr lang="de-DE" dirty="0"/>
              <a:t>Vorname NACHNAME, akad. Grad</a:t>
            </a:r>
          </a:p>
        </p:txBody>
      </p:sp>
      <p:sp>
        <p:nvSpPr>
          <p:cNvPr id="32" name="Rechteck 31"/>
          <p:cNvSpPr/>
          <p:nvPr userDrawn="1"/>
        </p:nvSpPr>
        <p:spPr>
          <a:xfrm rot="16200000">
            <a:off x="1660929" y="2867189"/>
            <a:ext cx="85169" cy="172819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userDrawn="1"/>
        </p:nvSpPr>
        <p:spPr>
          <a:xfrm>
            <a:off x="839416" y="6095037"/>
            <a:ext cx="11352584" cy="715581"/>
          </a:xfrm>
          <a:prstGeom prst="rect">
            <a:avLst/>
          </a:prstGeom>
        </p:spPr>
        <p:txBody>
          <a:bodyPr wrap="square">
            <a:spAutoFit/>
          </a:bodyPr>
          <a:lstStyle/>
          <a:p>
            <a:pPr>
              <a:tabLst>
                <a:tab pos="8520113" algn="l"/>
              </a:tabLst>
            </a:pPr>
            <a:r>
              <a:rPr lang="de-DE" sz="1350" dirty="0">
                <a:solidFill>
                  <a:srgbClr val="000000"/>
                </a:solidFill>
                <a:latin typeface="Segoe UI" panose="020B0502040204020203" pitchFamily="34" charset="0"/>
                <a:cs typeface="Segoe UI" panose="020B0502040204020203" pitchFamily="34" charset="0"/>
              </a:rPr>
              <a:t>Copyright © 2023 AGES/</a:t>
            </a:r>
            <a:br>
              <a:rPr lang="de-DE" sz="1350" dirty="0">
                <a:solidFill>
                  <a:srgbClr val="000000"/>
                </a:solidFill>
                <a:latin typeface="Segoe UI" panose="020B0502040204020203" pitchFamily="34" charset="0"/>
                <a:cs typeface="Segoe UI" panose="020B0502040204020203" pitchFamily="34" charset="0"/>
              </a:rPr>
            </a:br>
            <a:r>
              <a:rPr lang="en-GB" sz="1350" noProof="0" dirty="0">
                <a:solidFill>
                  <a:srgbClr val="000000"/>
                </a:solidFill>
                <a:latin typeface="Segoe UI" panose="020B0502040204020203" pitchFamily="34" charset="0"/>
                <a:cs typeface="Segoe UI" panose="020B0502040204020203" pitchFamily="34" charset="0"/>
              </a:rPr>
              <a:t>All rights reserved. </a:t>
            </a:r>
            <a:r>
              <a:rPr lang="en-US" sz="1350" dirty="0">
                <a:solidFill>
                  <a:srgbClr val="000000"/>
                </a:solidFill>
                <a:latin typeface="Segoe UI" panose="020B0502040204020203" pitchFamily="34" charset="0"/>
                <a:cs typeface="Segoe UI" panose="020B0502040204020203" pitchFamily="34" charset="0"/>
              </a:rPr>
              <a:t>The content is the intellectual property of AGES. You may use them for your private use only. All other types of use, including changes and edits, as well as transfer to third parties, are prohibited.</a:t>
            </a:r>
            <a:endParaRPr lang="de-DE" sz="1350" dirty="0">
              <a:solidFill>
                <a:srgbClr val="000000"/>
              </a:solidFill>
              <a:latin typeface="Segoe UI" panose="020B0502040204020203" pitchFamily="34" charset="0"/>
              <a:cs typeface="Segoe UI" panose="020B0502040204020203" pitchFamily="34" charset="0"/>
            </a:endParaRPr>
          </a:p>
        </p:txBody>
      </p:sp>
      <p:sp>
        <p:nvSpPr>
          <p:cNvPr id="34" name="Textplatzhalter 10"/>
          <p:cNvSpPr>
            <a:spLocks noGrp="1"/>
          </p:cNvSpPr>
          <p:nvPr>
            <p:ph type="body" sz="quarter" idx="26" hasCustomPrompt="1"/>
          </p:nvPr>
        </p:nvSpPr>
        <p:spPr>
          <a:xfrm>
            <a:off x="2737723" y="6103209"/>
            <a:ext cx="9046909" cy="277840"/>
          </a:xfrm>
        </p:spPr>
        <p:txBody>
          <a:bodyPr tIns="36000" anchor="ctr"/>
          <a:lstStyle>
            <a:lvl1pPr marL="0" indent="0">
              <a:lnSpc>
                <a:spcPts val="2500"/>
              </a:lnSpc>
              <a:buNone/>
              <a:defRPr lang="de-DE" sz="135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de-DE" dirty="0"/>
              <a:t>Name </a:t>
            </a:r>
            <a:r>
              <a:rPr lang="de-DE" dirty="0" err="1"/>
              <a:t>Verfasser:in</a:t>
            </a:r>
            <a:r>
              <a:rPr lang="de-DE" dirty="0"/>
              <a:t> der Präsentation</a:t>
            </a:r>
          </a:p>
        </p:txBody>
      </p:sp>
    </p:spTree>
    <p:extLst>
      <p:ext uri="{BB962C8B-B14F-4D97-AF65-F5344CB8AC3E}">
        <p14:creationId xmlns:p14="http://schemas.microsoft.com/office/powerpoint/2010/main" val="3015377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Benutzerdefiniertes Layou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09600" y="346657"/>
            <a:ext cx="9632462" cy="471501"/>
          </a:xfrm>
        </p:spPr>
        <p:txBody>
          <a:bodyPr vert="horz" lIns="91440" tIns="0" rIns="91440" bIns="45720" rtlCol="0" anchor="t">
            <a:noAutofit/>
          </a:bodyPr>
          <a:lstStyle>
            <a:lvl1pPr marL="0" indent="0" algn="l">
              <a:spcBef>
                <a:spcPct val="20000"/>
              </a:spcBef>
              <a:buFont typeface="Arial" panose="020B0604020202020204" pitchFamily="34" charset="0"/>
              <a:defRPr lang="de-DE" sz="3200" dirty="0">
                <a:latin typeface="Segoe UI Light" charset="0"/>
                <a:ea typeface="Segoe UI Light" charset="0"/>
                <a:cs typeface="Segoe UI Light" charset="0"/>
              </a:defRPr>
            </a:lvl1pPr>
          </a:lstStyle>
          <a:p>
            <a:pPr marL="0" lvl="0" indent="0" algn="l">
              <a:spcBef>
                <a:spcPct val="20000"/>
              </a:spcBef>
              <a:buFont typeface="Arial" panose="020B0604020202020204" pitchFamily="34" charset="0"/>
            </a:pPr>
            <a:r>
              <a:rPr lang="de-AT" dirty="0"/>
              <a:t>EINZEILIGE TALKING HEADLINE</a:t>
            </a:r>
            <a:endParaRPr lang="de-DE" dirty="0"/>
          </a:p>
        </p:txBody>
      </p:sp>
      <p:sp>
        <p:nvSpPr>
          <p:cNvPr id="12" name="Textplatzhalter 10"/>
          <p:cNvSpPr>
            <a:spLocks noGrp="1"/>
          </p:cNvSpPr>
          <p:nvPr>
            <p:ph type="body" sz="quarter" idx="10" hasCustomPrompt="1"/>
          </p:nvPr>
        </p:nvSpPr>
        <p:spPr>
          <a:xfrm>
            <a:off x="695400" y="5609093"/>
            <a:ext cx="4958610" cy="608022"/>
          </a:xfrm>
        </p:spPr>
        <p:txBody>
          <a:bodyPr vert="horz" lIns="91440" tIns="45720" rIns="91440" bIns="45720" rtlCol="0" anchor="ctr">
            <a:noAutofit/>
          </a:bodyPr>
          <a:lstStyle>
            <a:lvl1pPr marL="342900" indent="-342900">
              <a:buNone/>
              <a:defRPr lang="de-AT" b="0" i="0" dirty="0" smtClean="0">
                <a:latin typeface="Segoe UI" charset="0"/>
                <a:ea typeface="Segoe UI" charset="0"/>
                <a:cs typeface="Segoe UI" charset="0"/>
              </a:defRPr>
            </a:lvl1pPr>
          </a:lstStyle>
          <a:p>
            <a:pPr marL="0" lvl="0" indent="0"/>
            <a:r>
              <a:rPr lang="de-AT" dirty="0"/>
              <a:t>Abschnittstitel</a:t>
            </a:r>
          </a:p>
        </p:txBody>
      </p:sp>
      <p:sp>
        <p:nvSpPr>
          <p:cNvPr id="13" name="Textplatzhalter 12"/>
          <p:cNvSpPr>
            <a:spLocks noGrp="1"/>
          </p:cNvSpPr>
          <p:nvPr>
            <p:ph type="body" sz="quarter" idx="13" hasCustomPrompt="1"/>
          </p:nvPr>
        </p:nvSpPr>
        <p:spPr>
          <a:xfrm>
            <a:off x="695400" y="6217126"/>
            <a:ext cx="6387640" cy="360363"/>
          </a:xfrm>
          <a:prstGeom prst="rect">
            <a:avLst/>
          </a:prstGeom>
        </p:spPr>
        <p:txBody>
          <a:bodyPr vert="horz" lIns="91440" tIns="45720" rIns="91440" bIns="45720" rtlCol="0" anchor="ctr">
            <a:noAutofit/>
          </a:bodyPr>
          <a:lstStyle>
            <a:lvl1pPr marL="342874" indent="-342874">
              <a:buNone/>
              <a:defRPr lang="de-AT" sz="2000" b="1" dirty="0" smtClean="0">
                <a:solidFill>
                  <a:schemeClr val="accent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marL="0" lvl="0" indent="0"/>
            <a:r>
              <a:rPr lang="de-AT" dirty="0"/>
              <a:t>Untertitel</a:t>
            </a:r>
          </a:p>
        </p:txBody>
      </p:sp>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00" y="198000"/>
            <a:ext cx="6382800" cy="6382800"/>
          </a:xfrm>
          <a:prstGeom prst="rect">
            <a:avLst/>
          </a:prstGeom>
        </p:spPr>
      </p:pic>
      <p:sp>
        <p:nvSpPr>
          <p:cNvPr id="10" name="Rechteck 9"/>
          <p:cNvSpPr/>
          <p:nvPr userDrawn="1"/>
        </p:nvSpPr>
        <p:spPr>
          <a:xfrm>
            <a:off x="695400" y="5298295"/>
            <a:ext cx="3600000" cy="1469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0113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95400" y="1556030"/>
            <a:ext cx="10585176" cy="2593059"/>
          </a:xfrm>
        </p:spPr>
        <p:txBody>
          <a:bodyPr anchor="ctr">
            <a:noAutofit/>
          </a:bodyPr>
          <a:lstStyle>
            <a:lvl1pPr algn="l">
              <a:defRPr sz="4400" b="0">
                <a:solidFill>
                  <a:sysClr val="windowText" lastClr="000000"/>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 der Präsentation einfügen</a:t>
            </a:r>
          </a:p>
        </p:txBody>
      </p:sp>
      <p:pic>
        <p:nvPicPr>
          <p:cNvPr id="10" name="Bild 5" descr="Schriftzug AGES mit stilisierter Frau, die über goldenem Bogen schwebt" title="AGES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9080" y="376290"/>
            <a:ext cx="1377582" cy="816796"/>
          </a:xfrm>
          <a:prstGeom prst="rect">
            <a:avLst/>
          </a:prstGeom>
        </p:spPr>
      </p:pic>
      <p:sp>
        <p:nvSpPr>
          <p:cNvPr id="7" name="Textplatzhalter 10"/>
          <p:cNvSpPr>
            <a:spLocks noGrp="1"/>
          </p:cNvSpPr>
          <p:nvPr>
            <p:ph type="body" sz="quarter" idx="10" hasCustomPrompt="1"/>
          </p:nvPr>
        </p:nvSpPr>
        <p:spPr>
          <a:xfrm>
            <a:off x="695400" y="5609094"/>
            <a:ext cx="4958610" cy="627896"/>
          </a:xfrm>
          <a:prstGeom prst="rect">
            <a:avLst/>
          </a:prstGeom>
        </p:spPr>
        <p:txBody>
          <a:bodyPr vert="horz" lIns="91440" tIns="45720" rIns="91440" bIns="45720" rtlCol="0" anchor="ctr">
            <a:noAutofit/>
          </a:bodyPr>
          <a:lstStyle>
            <a:lvl1pPr marL="342900" indent="-342900">
              <a:buNone/>
              <a:defRPr lang="de-AT" sz="2200" b="0" i="0" dirty="0" smtClean="0">
                <a:latin typeface="Segoe UI" charset="0"/>
                <a:ea typeface="Segoe UI" charset="0"/>
                <a:cs typeface="Segoe UI" charset="0"/>
              </a:defRPr>
            </a:lvl1pPr>
          </a:lstStyle>
          <a:p>
            <a:pPr marL="0" lvl="0" indent="0"/>
            <a:r>
              <a:rPr lang="de-AT" dirty="0"/>
              <a:t>Titel Vorname Nachname</a:t>
            </a:r>
          </a:p>
        </p:txBody>
      </p:sp>
      <p:sp>
        <p:nvSpPr>
          <p:cNvPr id="9" name="Textplatzhalter 12"/>
          <p:cNvSpPr>
            <a:spLocks noGrp="1"/>
          </p:cNvSpPr>
          <p:nvPr>
            <p:ph type="body" sz="quarter" idx="11" hasCustomPrompt="1"/>
          </p:nvPr>
        </p:nvSpPr>
        <p:spPr>
          <a:xfrm>
            <a:off x="695400" y="6236990"/>
            <a:ext cx="6387640" cy="340500"/>
          </a:xfrm>
          <a:prstGeom prst="rect">
            <a:avLst/>
          </a:prstGeom>
        </p:spPr>
        <p:txBody>
          <a:bodyPr vert="horz" lIns="91440" tIns="45720" rIns="91440" bIns="45720" rtlCol="0" anchor="ctr">
            <a:noAutofit/>
          </a:bodyPr>
          <a:lstStyle>
            <a:lvl1pPr marL="342900" indent="-342900">
              <a:buNone/>
              <a:defRPr lang="de-AT" sz="2000" b="1" i="0" dirty="0" smtClean="0">
                <a:solidFill>
                  <a:srgbClr val="2E8488"/>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marL="0" lvl="0" indent="0"/>
            <a:r>
              <a:rPr lang="de-AT" dirty="0"/>
              <a:t>Abteilung &amp; Bereich bitte eintragen!</a:t>
            </a:r>
          </a:p>
        </p:txBody>
      </p:sp>
      <p:sp>
        <p:nvSpPr>
          <p:cNvPr id="2" name="Rechteck 1"/>
          <p:cNvSpPr/>
          <p:nvPr userDrawn="1"/>
        </p:nvSpPr>
        <p:spPr>
          <a:xfrm>
            <a:off x="695400" y="5298295"/>
            <a:ext cx="3600000" cy="1469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7640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d-Folien mit Bogen">
    <p:spTree>
      <p:nvGrpSpPr>
        <p:cNvPr id="1" name=""/>
        <p:cNvGrpSpPr/>
        <p:nvPr/>
      </p:nvGrpSpPr>
      <p:grpSpPr>
        <a:xfrm>
          <a:off x="0" y="0"/>
          <a:ext cx="0" cy="0"/>
          <a:chOff x="0" y="0"/>
          <a:chExt cx="0" cy="0"/>
        </a:xfrm>
      </p:grpSpPr>
      <p:sp>
        <p:nvSpPr>
          <p:cNvPr id="4" name="Bildplatzhalter 3"/>
          <p:cNvSpPr>
            <a:spLocks noGrp="1"/>
          </p:cNvSpPr>
          <p:nvPr>
            <p:ph type="pic" sz="quarter" idx="12" hasCustomPrompt="1"/>
          </p:nvPr>
        </p:nvSpPr>
        <p:spPr>
          <a:xfrm>
            <a:off x="-13119" y="1"/>
            <a:ext cx="12228077" cy="513442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129112"/>
              <a:gd name="connsiteY0" fmla="*/ 0 h 72325"/>
              <a:gd name="connsiteX1" fmla="*/ 21600 w 129112"/>
              <a:gd name="connsiteY1" fmla="*/ 0 h 72325"/>
              <a:gd name="connsiteX2" fmla="*/ 129112 w 129112"/>
              <a:gd name="connsiteY2" fmla="*/ 72325 h 72325"/>
              <a:gd name="connsiteX3" fmla="*/ 0 w 129112"/>
              <a:gd name="connsiteY3" fmla="*/ 20172 h 72325"/>
              <a:gd name="connsiteX4" fmla="*/ 0 w 129112"/>
              <a:gd name="connsiteY4" fmla="*/ 0 h 72325"/>
              <a:gd name="connsiteX0" fmla="*/ 44369 w 173481"/>
              <a:gd name="connsiteY0" fmla="*/ 0 h 72325"/>
              <a:gd name="connsiteX1" fmla="*/ 65969 w 173481"/>
              <a:gd name="connsiteY1" fmla="*/ 0 h 72325"/>
              <a:gd name="connsiteX2" fmla="*/ 173481 w 173481"/>
              <a:gd name="connsiteY2" fmla="*/ 72325 h 72325"/>
              <a:gd name="connsiteX3" fmla="*/ 0 w 173481"/>
              <a:gd name="connsiteY3" fmla="*/ 55520 h 72325"/>
              <a:gd name="connsiteX4" fmla="*/ 44369 w 173481"/>
              <a:gd name="connsiteY4" fmla="*/ 0 h 72325"/>
              <a:gd name="connsiteX0" fmla="*/ 44369 w 173481"/>
              <a:gd name="connsiteY0" fmla="*/ 0 h 72325"/>
              <a:gd name="connsiteX1" fmla="*/ 65969 w 173481"/>
              <a:gd name="connsiteY1" fmla="*/ 0 h 72325"/>
              <a:gd name="connsiteX2" fmla="*/ 173481 w 173481"/>
              <a:gd name="connsiteY2" fmla="*/ 72325 h 72325"/>
              <a:gd name="connsiteX3" fmla="*/ 0 w 173481"/>
              <a:gd name="connsiteY3" fmla="*/ 55520 h 72325"/>
              <a:gd name="connsiteX4" fmla="*/ 44369 w 173481"/>
              <a:gd name="connsiteY4" fmla="*/ 0 h 72325"/>
              <a:gd name="connsiteX0" fmla="*/ 44149 w 173261"/>
              <a:gd name="connsiteY0" fmla="*/ 0 h 72325"/>
              <a:gd name="connsiteX1" fmla="*/ 65749 w 173261"/>
              <a:gd name="connsiteY1" fmla="*/ 0 h 72325"/>
              <a:gd name="connsiteX2" fmla="*/ 173261 w 173261"/>
              <a:gd name="connsiteY2" fmla="*/ 72325 h 72325"/>
              <a:gd name="connsiteX3" fmla="*/ 0 w 173261"/>
              <a:gd name="connsiteY3" fmla="*/ 55447 h 72325"/>
              <a:gd name="connsiteX4" fmla="*/ 44149 w 173261"/>
              <a:gd name="connsiteY4" fmla="*/ 0 h 72325"/>
              <a:gd name="connsiteX0" fmla="*/ 44149 w 173261"/>
              <a:gd name="connsiteY0" fmla="*/ 0 h 72325"/>
              <a:gd name="connsiteX1" fmla="*/ 65749 w 173261"/>
              <a:gd name="connsiteY1" fmla="*/ 0 h 72325"/>
              <a:gd name="connsiteX2" fmla="*/ 173261 w 173261"/>
              <a:gd name="connsiteY2" fmla="*/ 72325 h 72325"/>
              <a:gd name="connsiteX3" fmla="*/ 0 w 173261"/>
              <a:gd name="connsiteY3" fmla="*/ 55447 h 72325"/>
              <a:gd name="connsiteX4" fmla="*/ 44149 w 173261"/>
              <a:gd name="connsiteY4" fmla="*/ 0 h 72325"/>
              <a:gd name="connsiteX0" fmla="*/ 44149 w 172748"/>
              <a:gd name="connsiteY0" fmla="*/ 0 h 72398"/>
              <a:gd name="connsiteX1" fmla="*/ 65749 w 172748"/>
              <a:gd name="connsiteY1" fmla="*/ 0 h 72398"/>
              <a:gd name="connsiteX2" fmla="*/ 172748 w 172748"/>
              <a:gd name="connsiteY2" fmla="*/ 72398 h 72398"/>
              <a:gd name="connsiteX3" fmla="*/ 0 w 172748"/>
              <a:gd name="connsiteY3" fmla="*/ 55447 h 72398"/>
              <a:gd name="connsiteX4" fmla="*/ 44149 w 172748"/>
              <a:gd name="connsiteY4" fmla="*/ 0 h 72398"/>
              <a:gd name="connsiteX0" fmla="*/ 44149 w 172748"/>
              <a:gd name="connsiteY0" fmla="*/ 0 h 72398"/>
              <a:gd name="connsiteX1" fmla="*/ 65749 w 172748"/>
              <a:gd name="connsiteY1" fmla="*/ 0 h 72398"/>
              <a:gd name="connsiteX2" fmla="*/ 172748 w 172748"/>
              <a:gd name="connsiteY2" fmla="*/ 72398 h 72398"/>
              <a:gd name="connsiteX3" fmla="*/ 0 w 172748"/>
              <a:gd name="connsiteY3" fmla="*/ 55447 h 72398"/>
              <a:gd name="connsiteX4" fmla="*/ 44149 w 172748"/>
              <a:gd name="connsiteY4" fmla="*/ 0 h 72398"/>
              <a:gd name="connsiteX0" fmla="*/ 44149 w 172748"/>
              <a:gd name="connsiteY0" fmla="*/ 0 h 72398"/>
              <a:gd name="connsiteX1" fmla="*/ 65749 w 172748"/>
              <a:gd name="connsiteY1" fmla="*/ 0 h 72398"/>
              <a:gd name="connsiteX2" fmla="*/ 172748 w 172748"/>
              <a:gd name="connsiteY2" fmla="*/ 72398 h 72398"/>
              <a:gd name="connsiteX3" fmla="*/ 0 w 172748"/>
              <a:gd name="connsiteY3" fmla="*/ 55447 h 72398"/>
              <a:gd name="connsiteX4" fmla="*/ 44149 w 172748"/>
              <a:gd name="connsiteY4" fmla="*/ 0 h 72398"/>
              <a:gd name="connsiteX0" fmla="*/ 74 w 172748"/>
              <a:gd name="connsiteY0" fmla="*/ 0 h 118160"/>
              <a:gd name="connsiteX1" fmla="*/ 65749 w 172748"/>
              <a:gd name="connsiteY1" fmla="*/ 45762 h 118160"/>
              <a:gd name="connsiteX2" fmla="*/ 172748 w 172748"/>
              <a:gd name="connsiteY2" fmla="*/ 118160 h 118160"/>
              <a:gd name="connsiteX3" fmla="*/ 0 w 172748"/>
              <a:gd name="connsiteY3" fmla="*/ 101209 h 118160"/>
              <a:gd name="connsiteX4" fmla="*/ 74 w 172748"/>
              <a:gd name="connsiteY4" fmla="*/ 0 h 118160"/>
              <a:gd name="connsiteX0" fmla="*/ 74 w 172748"/>
              <a:gd name="connsiteY0" fmla="*/ 0 h 118160"/>
              <a:gd name="connsiteX1" fmla="*/ 171647 w 172748"/>
              <a:gd name="connsiteY1" fmla="*/ 366 h 118160"/>
              <a:gd name="connsiteX2" fmla="*/ 172748 w 172748"/>
              <a:gd name="connsiteY2" fmla="*/ 118160 h 118160"/>
              <a:gd name="connsiteX3" fmla="*/ 0 w 172748"/>
              <a:gd name="connsiteY3" fmla="*/ 101209 h 118160"/>
              <a:gd name="connsiteX4" fmla="*/ 74 w 172748"/>
              <a:gd name="connsiteY4" fmla="*/ 0 h 118160"/>
              <a:gd name="connsiteX0" fmla="*/ 74 w 172015"/>
              <a:gd name="connsiteY0" fmla="*/ 0 h 118087"/>
              <a:gd name="connsiteX1" fmla="*/ 171647 w 172015"/>
              <a:gd name="connsiteY1" fmla="*/ 366 h 118087"/>
              <a:gd name="connsiteX2" fmla="*/ 172015 w 172015"/>
              <a:gd name="connsiteY2" fmla="*/ 118087 h 118087"/>
              <a:gd name="connsiteX3" fmla="*/ 0 w 172015"/>
              <a:gd name="connsiteY3" fmla="*/ 101209 h 118087"/>
              <a:gd name="connsiteX4" fmla="*/ 74 w 172015"/>
              <a:gd name="connsiteY4" fmla="*/ 0 h 118087"/>
              <a:gd name="connsiteX0" fmla="*/ 74 w 172015"/>
              <a:gd name="connsiteY0" fmla="*/ 0 h 118087"/>
              <a:gd name="connsiteX1" fmla="*/ 171647 w 172015"/>
              <a:gd name="connsiteY1" fmla="*/ 366 h 118087"/>
              <a:gd name="connsiteX2" fmla="*/ 172015 w 172015"/>
              <a:gd name="connsiteY2" fmla="*/ 118087 h 118087"/>
              <a:gd name="connsiteX3" fmla="*/ 0 w 172015"/>
              <a:gd name="connsiteY3" fmla="*/ 101209 h 118087"/>
              <a:gd name="connsiteX4" fmla="*/ 74 w 172015"/>
              <a:gd name="connsiteY4" fmla="*/ 0 h 118087"/>
              <a:gd name="connsiteX0" fmla="*/ 74 w 172015"/>
              <a:gd name="connsiteY0" fmla="*/ 0 h 118087"/>
              <a:gd name="connsiteX1" fmla="*/ 171647 w 172015"/>
              <a:gd name="connsiteY1" fmla="*/ 366 h 118087"/>
              <a:gd name="connsiteX2" fmla="*/ 172015 w 172015"/>
              <a:gd name="connsiteY2" fmla="*/ 118087 h 118087"/>
              <a:gd name="connsiteX3" fmla="*/ 0 w 172015"/>
              <a:gd name="connsiteY3" fmla="*/ 101429 h 118087"/>
              <a:gd name="connsiteX4" fmla="*/ 74 w 172015"/>
              <a:gd name="connsiteY4" fmla="*/ 0 h 118087"/>
              <a:gd name="connsiteX0" fmla="*/ 74 w 172015"/>
              <a:gd name="connsiteY0" fmla="*/ 0 h 118087"/>
              <a:gd name="connsiteX1" fmla="*/ 171940 w 172015"/>
              <a:gd name="connsiteY1" fmla="*/ 219 h 118087"/>
              <a:gd name="connsiteX2" fmla="*/ 172015 w 172015"/>
              <a:gd name="connsiteY2" fmla="*/ 118087 h 118087"/>
              <a:gd name="connsiteX3" fmla="*/ 0 w 172015"/>
              <a:gd name="connsiteY3" fmla="*/ 101429 h 118087"/>
              <a:gd name="connsiteX4" fmla="*/ 74 w 172015"/>
              <a:gd name="connsiteY4" fmla="*/ 0 h 118087"/>
              <a:gd name="connsiteX0" fmla="*/ 4166 w 176107"/>
              <a:gd name="connsiteY0" fmla="*/ 0 h 118087"/>
              <a:gd name="connsiteX1" fmla="*/ 176032 w 176107"/>
              <a:gd name="connsiteY1" fmla="*/ 219 h 118087"/>
              <a:gd name="connsiteX2" fmla="*/ 176107 w 176107"/>
              <a:gd name="connsiteY2" fmla="*/ 118087 h 118087"/>
              <a:gd name="connsiteX3" fmla="*/ 0 w 176107"/>
              <a:gd name="connsiteY3" fmla="*/ 102859 h 118087"/>
              <a:gd name="connsiteX4" fmla="*/ 4166 w 176107"/>
              <a:gd name="connsiteY4" fmla="*/ 0 h 118087"/>
              <a:gd name="connsiteX0" fmla="*/ 4166 w 176107"/>
              <a:gd name="connsiteY0" fmla="*/ 0 h 118087"/>
              <a:gd name="connsiteX1" fmla="*/ 176032 w 176107"/>
              <a:gd name="connsiteY1" fmla="*/ 219 h 118087"/>
              <a:gd name="connsiteX2" fmla="*/ 176107 w 176107"/>
              <a:gd name="connsiteY2" fmla="*/ 118087 h 118087"/>
              <a:gd name="connsiteX3" fmla="*/ 0 w 176107"/>
              <a:gd name="connsiteY3" fmla="*/ 102859 h 118087"/>
              <a:gd name="connsiteX4" fmla="*/ 4166 w 176107"/>
              <a:gd name="connsiteY4" fmla="*/ 0 h 118087"/>
              <a:gd name="connsiteX0" fmla="*/ 4166 w 176034"/>
              <a:gd name="connsiteY0" fmla="*/ 0 h 119597"/>
              <a:gd name="connsiteX1" fmla="*/ 176032 w 176034"/>
              <a:gd name="connsiteY1" fmla="*/ 219 h 119597"/>
              <a:gd name="connsiteX2" fmla="*/ 171857 w 176034"/>
              <a:gd name="connsiteY2" fmla="*/ 119597 h 119597"/>
              <a:gd name="connsiteX3" fmla="*/ 0 w 176034"/>
              <a:gd name="connsiteY3" fmla="*/ 102859 h 119597"/>
              <a:gd name="connsiteX4" fmla="*/ 4166 w 176034"/>
              <a:gd name="connsiteY4" fmla="*/ 0 h 119597"/>
              <a:gd name="connsiteX0" fmla="*/ 4166 w 176034"/>
              <a:gd name="connsiteY0" fmla="*/ 0 h 119597"/>
              <a:gd name="connsiteX1" fmla="*/ 176032 w 176034"/>
              <a:gd name="connsiteY1" fmla="*/ 219 h 119597"/>
              <a:gd name="connsiteX2" fmla="*/ 171857 w 176034"/>
              <a:gd name="connsiteY2" fmla="*/ 119597 h 119597"/>
              <a:gd name="connsiteX3" fmla="*/ 0 w 176034"/>
              <a:gd name="connsiteY3" fmla="*/ 102859 h 119597"/>
              <a:gd name="connsiteX4" fmla="*/ 4166 w 176034"/>
              <a:gd name="connsiteY4" fmla="*/ 0 h 119597"/>
              <a:gd name="connsiteX0" fmla="*/ 4166 w 176034"/>
              <a:gd name="connsiteY0" fmla="*/ 0 h 119597"/>
              <a:gd name="connsiteX1" fmla="*/ 176032 w 176034"/>
              <a:gd name="connsiteY1" fmla="*/ 219 h 119597"/>
              <a:gd name="connsiteX2" fmla="*/ 171857 w 176034"/>
              <a:gd name="connsiteY2" fmla="*/ 119597 h 119597"/>
              <a:gd name="connsiteX3" fmla="*/ 0 w 176034"/>
              <a:gd name="connsiteY3" fmla="*/ 102859 h 119597"/>
              <a:gd name="connsiteX4" fmla="*/ 4166 w 176034"/>
              <a:gd name="connsiteY4" fmla="*/ 0 h 119597"/>
              <a:gd name="connsiteX0" fmla="*/ 4166 w 176034"/>
              <a:gd name="connsiteY0" fmla="*/ 0 h 119597"/>
              <a:gd name="connsiteX1" fmla="*/ 176032 w 176034"/>
              <a:gd name="connsiteY1" fmla="*/ 219 h 119597"/>
              <a:gd name="connsiteX2" fmla="*/ 171857 w 176034"/>
              <a:gd name="connsiteY2" fmla="*/ 119597 h 119597"/>
              <a:gd name="connsiteX3" fmla="*/ 0 w 176034"/>
              <a:gd name="connsiteY3" fmla="*/ 102859 h 119597"/>
              <a:gd name="connsiteX4" fmla="*/ 4166 w 176034"/>
              <a:gd name="connsiteY4" fmla="*/ 0 h 119597"/>
              <a:gd name="connsiteX0" fmla="*/ 4166 w 176034"/>
              <a:gd name="connsiteY0" fmla="*/ 0 h 119597"/>
              <a:gd name="connsiteX1" fmla="*/ 176032 w 176034"/>
              <a:gd name="connsiteY1" fmla="*/ 219 h 119597"/>
              <a:gd name="connsiteX2" fmla="*/ 171857 w 176034"/>
              <a:gd name="connsiteY2" fmla="*/ 119597 h 119597"/>
              <a:gd name="connsiteX3" fmla="*/ 0 w 176034"/>
              <a:gd name="connsiteY3" fmla="*/ 102859 h 119597"/>
              <a:gd name="connsiteX4" fmla="*/ 4166 w 176034"/>
              <a:gd name="connsiteY4" fmla="*/ 0 h 119597"/>
              <a:gd name="connsiteX0" fmla="*/ 4166 w 171896"/>
              <a:gd name="connsiteY0" fmla="*/ 0 h 119597"/>
              <a:gd name="connsiteX1" fmla="*/ 171861 w 171896"/>
              <a:gd name="connsiteY1" fmla="*/ 1709 h 119597"/>
              <a:gd name="connsiteX2" fmla="*/ 171857 w 171896"/>
              <a:gd name="connsiteY2" fmla="*/ 119597 h 119597"/>
              <a:gd name="connsiteX3" fmla="*/ 0 w 171896"/>
              <a:gd name="connsiteY3" fmla="*/ 102859 h 119597"/>
              <a:gd name="connsiteX4" fmla="*/ 4166 w 171896"/>
              <a:gd name="connsiteY4" fmla="*/ 0 h 119597"/>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8047"/>
              <a:gd name="connsiteX1" fmla="*/ 172046 w 172081"/>
              <a:gd name="connsiteY1" fmla="*/ 0 h 118047"/>
              <a:gd name="connsiteX2" fmla="*/ 172042 w 172081"/>
              <a:gd name="connsiteY2" fmla="*/ 118047 h 118047"/>
              <a:gd name="connsiteX3" fmla="*/ 185 w 172081"/>
              <a:gd name="connsiteY3" fmla="*/ 101150 h 118047"/>
              <a:gd name="connsiteX4" fmla="*/ 1 w 172081"/>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11"/>
              <a:gd name="connsiteY0" fmla="*/ 0 h 118028"/>
              <a:gd name="connsiteX1" fmla="*/ 171986 w 172011"/>
              <a:gd name="connsiteY1" fmla="*/ 100 h 118028"/>
              <a:gd name="connsiteX2" fmla="*/ 171863 w 172011"/>
              <a:gd name="connsiteY2" fmla="*/ 118028 h 118028"/>
              <a:gd name="connsiteX3" fmla="*/ 185 w 172011"/>
              <a:gd name="connsiteY3" fmla="*/ 101131 h 118028"/>
              <a:gd name="connsiteX4" fmla="*/ 1 w 172011"/>
              <a:gd name="connsiteY4" fmla="*/ 0 h 118028"/>
              <a:gd name="connsiteX0" fmla="*/ 1 w 171902"/>
              <a:gd name="connsiteY0" fmla="*/ 0 h 118028"/>
              <a:gd name="connsiteX1" fmla="*/ 171867 w 171902"/>
              <a:gd name="connsiteY1" fmla="*/ 100 h 118028"/>
              <a:gd name="connsiteX2" fmla="*/ 171863 w 171902"/>
              <a:gd name="connsiteY2" fmla="*/ 118028 h 118028"/>
              <a:gd name="connsiteX3" fmla="*/ 185 w 171902"/>
              <a:gd name="connsiteY3" fmla="*/ 101131 h 118028"/>
              <a:gd name="connsiteX4" fmla="*/ 1 w 171902"/>
              <a:gd name="connsiteY4" fmla="*/ 0 h 118028"/>
              <a:gd name="connsiteX0" fmla="*/ 3 w 171815"/>
              <a:gd name="connsiteY0" fmla="*/ 0 h 117998"/>
              <a:gd name="connsiteX1" fmla="*/ 171780 w 171815"/>
              <a:gd name="connsiteY1" fmla="*/ 70 h 117998"/>
              <a:gd name="connsiteX2" fmla="*/ 171776 w 171815"/>
              <a:gd name="connsiteY2" fmla="*/ 117998 h 117998"/>
              <a:gd name="connsiteX3" fmla="*/ 98 w 171815"/>
              <a:gd name="connsiteY3" fmla="*/ 101101 h 117998"/>
              <a:gd name="connsiteX4" fmla="*/ 3 w 171815"/>
              <a:gd name="connsiteY4" fmla="*/ 0 h 117998"/>
              <a:gd name="connsiteX0" fmla="*/ 4 w 171786"/>
              <a:gd name="connsiteY0" fmla="*/ 0 h 117938"/>
              <a:gd name="connsiteX1" fmla="*/ 171751 w 171786"/>
              <a:gd name="connsiteY1" fmla="*/ 10 h 117938"/>
              <a:gd name="connsiteX2" fmla="*/ 171747 w 171786"/>
              <a:gd name="connsiteY2" fmla="*/ 117938 h 117938"/>
              <a:gd name="connsiteX3" fmla="*/ 69 w 171786"/>
              <a:gd name="connsiteY3" fmla="*/ 101041 h 117938"/>
              <a:gd name="connsiteX4" fmla="*/ 4 w 171786"/>
              <a:gd name="connsiteY4" fmla="*/ 0 h 117938"/>
              <a:gd name="connsiteX0" fmla="*/ 24 w 171717"/>
              <a:gd name="connsiteY0" fmla="*/ 0 h 117938"/>
              <a:gd name="connsiteX1" fmla="*/ 171682 w 171717"/>
              <a:gd name="connsiteY1" fmla="*/ 10 h 117938"/>
              <a:gd name="connsiteX2" fmla="*/ 171678 w 171717"/>
              <a:gd name="connsiteY2" fmla="*/ 117938 h 117938"/>
              <a:gd name="connsiteX3" fmla="*/ 0 w 171717"/>
              <a:gd name="connsiteY3" fmla="*/ 101041 h 117938"/>
              <a:gd name="connsiteX4" fmla="*/ 24 w 171717"/>
              <a:gd name="connsiteY4" fmla="*/ 0 h 117938"/>
              <a:gd name="connsiteX0" fmla="*/ 24 w 171717"/>
              <a:gd name="connsiteY0" fmla="*/ 79 h 117928"/>
              <a:gd name="connsiteX1" fmla="*/ 171682 w 171717"/>
              <a:gd name="connsiteY1" fmla="*/ 0 h 117928"/>
              <a:gd name="connsiteX2" fmla="*/ 171678 w 171717"/>
              <a:gd name="connsiteY2" fmla="*/ 117928 h 117928"/>
              <a:gd name="connsiteX3" fmla="*/ 0 w 171717"/>
              <a:gd name="connsiteY3" fmla="*/ 101031 h 117928"/>
              <a:gd name="connsiteX4" fmla="*/ 24 w 171717"/>
              <a:gd name="connsiteY4" fmla="*/ 79 h 117928"/>
              <a:gd name="connsiteX0" fmla="*/ 6 w 171729"/>
              <a:gd name="connsiteY0" fmla="*/ 0 h 117938"/>
              <a:gd name="connsiteX1" fmla="*/ 171694 w 171729"/>
              <a:gd name="connsiteY1" fmla="*/ 10 h 117938"/>
              <a:gd name="connsiteX2" fmla="*/ 171690 w 171729"/>
              <a:gd name="connsiteY2" fmla="*/ 117938 h 117938"/>
              <a:gd name="connsiteX3" fmla="*/ 12 w 171729"/>
              <a:gd name="connsiteY3" fmla="*/ 101041 h 117938"/>
              <a:gd name="connsiteX4" fmla="*/ 6 w 171729"/>
              <a:gd name="connsiteY4" fmla="*/ 0 h 117938"/>
              <a:gd name="connsiteX0" fmla="*/ 6 w 171725"/>
              <a:gd name="connsiteY0" fmla="*/ 0 h 117849"/>
              <a:gd name="connsiteX1" fmla="*/ 171694 w 171725"/>
              <a:gd name="connsiteY1" fmla="*/ 10 h 117849"/>
              <a:gd name="connsiteX2" fmla="*/ 171660 w 171725"/>
              <a:gd name="connsiteY2" fmla="*/ 117849 h 117849"/>
              <a:gd name="connsiteX3" fmla="*/ 12 w 171725"/>
              <a:gd name="connsiteY3" fmla="*/ 101041 h 117849"/>
              <a:gd name="connsiteX4" fmla="*/ 6 w 171725"/>
              <a:gd name="connsiteY4" fmla="*/ 0 h 117849"/>
              <a:gd name="connsiteX0" fmla="*/ 6 w 171725"/>
              <a:gd name="connsiteY0" fmla="*/ 0 h 117849"/>
              <a:gd name="connsiteX1" fmla="*/ 171694 w 171725"/>
              <a:gd name="connsiteY1" fmla="*/ 10 h 117849"/>
              <a:gd name="connsiteX2" fmla="*/ 171660 w 171725"/>
              <a:gd name="connsiteY2" fmla="*/ 117849 h 117849"/>
              <a:gd name="connsiteX3" fmla="*/ 12 w 171725"/>
              <a:gd name="connsiteY3" fmla="*/ 101041 h 117849"/>
              <a:gd name="connsiteX4" fmla="*/ 6 w 171725"/>
              <a:gd name="connsiteY4" fmla="*/ 0 h 117849"/>
              <a:gd name="connsiteX0" fmla="*/ 6 w 171725"/>
              <a:gd name="connsiteY0" fmla="*/ 0 h 117849"/>
              <a:gd name="connsiteX1" fmla="*/ 171694 w 171725"/>
              <a:gd name="connsiteY1" fmla="*/ 10 h 117849"/>
              <a:gd name="connsiteX2" fmla="*/ 171660 w 171725"/>
              <a:gd name="connsiteY2" fmla="*/ 117849 h 117849"/>
              <a:gd name="connsiteX3" fmla="*/ 12 w 171725"/>
              <a:gd name="connsiteY3" fmla="*/ 101041 h 117849"/>
              <a:gd name="connsiteX4" fmla="*/ 6 w 171725"/>
              <a:gd name="connsiteY4" fmla="*/ 0 h 117849"/>
              <a:gd name="connsiteX0" fmla="*/ 6 w 171725"/>
              <a:gd name="connsiteY0" fmla="*/ 0 h 117879"/>
              <a:gd name="connsiteX1" fmla="*/ 171694 w 171725"/>
              <a:gd name="connsiteY1" fmla="*/ 10 h 117879"/>
              <a:gd name="connsiteX2" fmla="*/ 171660 w 171725"/>
              <a:gd name="connsiteY2" fmla="*/ 117879 h 117879"/>
              <a:gd name="connsiteX3" fmla="*/ 12 w 171725"/>
              <a:gd name="connsiteY3" fmla="*/ 101041 h 117879"/>
              <a:gd name="connsiteX4" fmla="*/ 6 w 171725"/>
              <a:gd name="connsiteY4" fmla="*/ 0 h 117879"/>
              <a:gd name="connsiteX0" fmla="*/ 6 w 171721"/>
              <a:gd name="connsiteY0" fmla="*/ 0 h 117849"/>
              <a:gd name="connsiteX1" fmla="*/ 171694 w 171721"/>
              <a:gd name="connsiteY1" fmla="*/ 10 h 117849"/>
              <a:gd name="connsiteX2" fmla="*/ 171600 w 171721"/>
              <a:gd name="connsiteY2" fmla="*/ 117849 h 117849"/>
              <a:gd name="connsiteX3" fmla="*/ 12 w 171721"/>
              <a:gd name="connsiteY3" fmla="*/ 101041 h 117849"/>
              <a:gd name="connsiteX4" fmla="*/ 6 w 171721"/>
              <a:gd name="connsiteY4" fmla="*/ 0 h 117849"/>
              <a:gd name="connsiteX0" fmla="*/ 6 w 171639"/>
              <a:gd name="connsiteY0" fmla="*/ 0 h 117849"/>
              <a:gd name="connsiteX1" fmla="*/ 171605 w 171639"/>
              <a:gd name="connsiteY1" fmla="*/ 10 h 117849"/>
              <a:gd name="connsiteX2" fmla="*/ 171600 w 171639"/>
              <a:gd name="connsiteY2" fmla="*/ 117849 h 117849"/>
              <a:gd name="connsiteX3" fmla="*/ 12 w 171639"/>
              <a:gd name="connsiteY3" fmla="*/ 101041 h 117849"/>
              <a:gd name="connsiteX4" fmla="*/ 6 w 171639"/>
              <a:gd name="connsiteY4" fmla="*/ 0 h 117849"/>
              <a:gd name="connsiteX0" fmla="*/ 6 w 171639"/>
              <a:gd name="connsiteY0" fmla="*/ 63 h 117912"/>
              <a:gd name="connsiteX1" fmla="*/ 171605 w 171639"/>
              <a:gd name="connsiteY1" fmla="*/ 0 h 117912"/>
              <a:gd name="connsiteX2" fmla="*/ 171600 w 171639"/>
              <a:gd name="connsiteY2" fmla="*/ 117912 h 117912"/>
              <a:gd name="connsiteX3" fmla="*/ 12 w 171639"/>
              <a:gd name="connsiteY3" fmla="*/ 101104 h 117912"/>
              <a:gd name="connsiteX4" fmla="*/ 6 w 171639"/>
              <a:gd name="connsiteY4" fmla="*/ 63 h 117912"/>
              <a:gd name="connsiteX0" fmla="*/ 6 w 171749"/>
              <a:gd name="connsiteY0" fmla="*/ 63 h 117912"/>
              <a:gd name="connsiteX1" fmla="*/ 171724 w 171749"/>
              <a:gd name="connsiteY1" fmla="*/ 0 h 117912"/>
              <a:gd name="connsiteX2" fmla="*/ 171600 w 171749"/>
              <a:gd name="connsiteY2" fmla="*/ 117912 h 117912"/>
              <a:gd name="connsiteX3" fmla="*/ 12 w 171749"/>
              <a:gd name="connsiteY3" fmla="*/ 101104 h 117912"/>
              <a:gd name="connsiteX4" fmla="*/ 6 w 171749"/>
              <a:gd name="connsiteY4" fmla="*/ 63 h 117912"/>
              <a:gd name="connsiteX0" fmla="*/ 3 w 171806"/>
              <a:gd name="connsiteY0" fmla="*/ 33 h 117912"/>
              <a:gd name="connsiteX1" fmla="*/ 171781 w 171806"/>
              <a:gd name="connsiteY1" fmla="*/ 0 h 117912"/>
              <a:gd name="connsiteX2" fmla="*/ 171657 w 171806"/>
              <a:gd name="connsiteY2" fmla="*/ 117912 h 117912"/>
              <a:gd name="connsiteX3" fmla="*/ 69 w 171806"/>
              <a:gd name="connsiteY3" fmla="*/ 101104 h 117912"/>
              <a:gd name="connsiteX4" fmla="*/ 3 w 171806"/>
              <a:gd name="connsiteY4" fmla="*/ 33 h 117912"/>
              <a:gd name="connsiteX0" fmla="*/ 23 w 171826"/>
              <a:gd name="connsiteY0" fmla="*/ 33 h 117912"/>
              <a:gd name="connsiteX1" fmla="*/ 171801 w 171826"/>
              <a:gd name="connsiteY1" fmla="*/ 0 h 117912"/>
              <a:gd name="connsiteX2" fmla="*/ 171677 w 171826"/>
              <a:gd name="connsiteY2" fmla="*/ 117912 h 117912"/>
              <a:gd name="connsiteX3" fmla="*/ 0 w 171826"/>
              <a:gd name="connsiteY3" fmla="*/ 101134 h 117912"/>
              <a:gd name="connsiteX4" fmla="*/ 23 w 171826"/>
              <a:gd name="connsiteY4" fmla="*/ 33 h 117912"/>
              <a:gd name="connsiteX0" fmla="*/ 23 w 171826"/>
              <a:gd name="connsiteY0" fmla="*/ 33 h 117912"/>
              <a:gd name="connsiteX1" fmla="*/ 171801 w 171826"/>
              <a:gd name="connsiteY1" fmla="*/ 0 h 117912"/>
              <a:gd name="connsiteX2" fmla="*/ 171677 w 171826"/>
              <a:gd name="connsiteY2" fmla="*/ 117912 h 117912"/>
              <a:gd name="connsiteX3" fmla="*/ 0 w 171826"/>
              <a:gd name="connsiteY3" fmla="*/ 101134 h 117912"/>
              <a:gd name="connsiteX4" fmla="*/ 23 w 171826"/>
              <a:gd name="connsiteY4" fmla="*/ 33 h 117912"/>
              <a:gd name="connsiteX0" fmla="*/ 23 w 171826"/>
              <a:gd name="connsiteY0" fmla="*/ 33 h 117912"/>
              <a:gd name="connsiteX1" fmla="*/ 171801 w 171826"/>
              <a:gd name="connsiteY1" fmla="*/ 0 h 117912"/>
              <a:gd name="connsiteX2" fmla="*/ 171677 w 171826"/>
              <a:gd name="connsiteY2" fmla="*/ 117912 h 117912"/>
              <a:gd name="connsiteX3" fmla="*/ 0 w 171826"/>
              <a:gd name="connsiteY3" fmla="*/ 101134 h 117912"/>
              <a:gd name="connsiteX4" fmla="*/ 23 w 171826"/>
              <a:gd name="connsiteY4" fmla="*/ 33 h 117912"/>
              <a:gd name="connsiteX0" fmla="*/ 23 w 171826"/>
              <a:gd name="connsiteY0" fmla="*/ 33 h 117912"/>
              <a:gd name="connsiteX1" fmla="*/ 171801 w 171826"/>
              <a:gd name="connsiteY1" fmla="*/ 0 h 117912"/>
              <a:gd name="connsiteX2" fmla="*/ 171677 w 171826"/>
              <a:gd name="connsiteY2" fmla="*/ 117912 h 117912"/>
              <a:gd name="connsiteX3" fmla="*/ 0 w 171826"/>
              <a:gd name="connsiteY3" fmla="*/ 101223 h 117912"/>
              <a:gd name="connsiteX4" fmla="*/ 23 w 171826"/>
              <a:gd name="connsiteY4" fmla="*/ 33 h 117912"/>
              <a:gd name="connsiteX0" fmla="*/ 23 w 171826"/>
              <a:gd name="connsiteY0" fmla="*/ 33 h 117912"/>
              <a:gd name="connsiteX1" fmla="*/ 171801 w 171826"/>
              <a:gd name="connsiteY1" fmla="*/ 0 h 117912"/>
              <a:gd name="connsiteX2" fmla="*/ 171677 w 171826"/>
              <a:gd name="connsiteY2" fmla="*/ 117912 h 117912"/>
              <a:gd name="connsiteX3" fmla="*/ 0 w 171826"/>
              <a:gd name="connsiteY3" fmla="*/ 101223 h 117912"/>
              <a:gd name="connsiteX4" fmla="*/ 23 w 171826"/>
              <a:gd name="connsiteY4" fmla="*/ 33 h 117912"/>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223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223 h 118001"/>
              <a:gd name="connsiteX4" fmla="*/ 23 w 171835"/>
              <a:gd name="connsiteY4" fmla="*/ 33 h 118001"/>
              <a:gd name="connsiteX0" fmla="*/ 63 w 171875"/>
              <a:gd name="connsiteY0" fmla="*/ 33 h 118001"/>
              <a:gd name="connsiteX1" fmla="*/ 171841 w 171875"/>
              <a:gd name="connsiteY1" fmla="*/ 0 h 118001"/>
              <a:gd name="connsiteX2" fmla="*/ 171836 w 171875"/>
              <a:gd name="connsiteY2" fmla="*/ 118001 h 118001"/>
              <a:gd name="connsiteX3" fmla="*/ 0 w 171875"/>
              <a:gd name="connsiteY3" fmla="*/ 101382 h 118001"/>
              <a:gd name="connsiteX4" fmla="*/ 63 w 17187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5 w 171817"/>
              <a:gd name="connsiteY0" fmla="*/ 33 h 118001"/>
              <a:gd name="connsiteX1" fmla="*/ 171783 w 171817"/>
              <a:gd name="connsiteY1" fmla="*/ 0 h 118001"/>
              <a:gd name="connsiteX2" fmla="*/ 171778 w 171817"/>
              <a:gd name="connsiteY2" fmla="*/ 118001 h 118001"/>
              <a:gd name="connsiteX3" fmla="*/ 42 w 171817"/>
              <a:gd name="connsiteY3" fmla="*/ 102344 h 118001"/>
              <a:gd name="connsiteX4" fmla="*/ 5 w 171817"/>
              <a:gd name="connsiteY4" fmla="*/ 33 h 118001"/>
              <a:gd name="connsiteX0" fmla="*/ 5 w 171808"/>
              <a:gd name="connsiteY0" fmla="*/ 33 h 122492"/>
              <a:gd name="connsiteX1" fmla="*/ 171783 w 171808"/>
              <a:gd name="connsiteY1" fmla="*/ 0 h 122492"/>
              <a:gd name="connsiteX2" fmla="*/ 171658 w 171808"/>
              <a:gd name="connsiteY2" fmla="*/ 122492 h 122492"/>
              <a:gd name="connsiteX3" fmla="*/ 42 w 171808"/>
              <a:gd name="connsiteY3" fmla="*/ 102344 h 122492"/>
              <a:gd name="connsiteX4" fmla="*/ 5 w 171808"/>
              <a:gd name="connsiteY4" fmla="*/ 33 h 122492"/>
              <a:gd name="connsiteX0" fmla="*/ 5 w 171808"/>
              <a:gd name="connsiteY0" fmla="*/ 33 h 122492"/>
              <a:gd name="connsiteX1" fmla="*/ 171783 w 171808"/>
              <a:gd name="connsiteY1" fmla="*/ 0 h 122492"/>
              <a:gd name="connsiteX2" fmla="*/ 171658 w 171808"/>
              <a:gd name="connsiteY2" fmla="*/ 122492 h 122492"/>
              <a:gd name="connsiteX3" fmla="*/ 42 w 171808"/>
              <a:gd name="connsiteY3" fmla="*/ 102344 h 122492"/>
              <a:gd name="connsiteX4" fmla="*/ 5 w 171808"/>
              <a:gd name="connsiteY4" fmla="*/ 33 h 122492"/>
              <a:gd name="connsiteX0" fmla="*/ 5 w 171808"/>
              <a:gd name="connsiteY0" fmla="*/ 33 h 122492"/>
              <a:gd name="connsiteX1" fmla="*/ 171783 w 171808"/>
              <a:gd name="connsiteY1" fmla="*/ 0 h 122492"/>
              <a:gd name="connsiteX2" fmla="*/ 171658 w 171808"/>
              <a:gd name="connsiteY2" fmla="*/ 122492 h 122492"/>
              <a:gd name="connsiteX3" fmla="*/ 42 w 171808"/>
              <a:gd name="connsiteY3" fmla="*/ 102344 h 122492"/>
              <a:gd name="connsiteX4" fmla="*/ 5 w 171808"/>
              <a:gd name="connsiteY4" fmla="*/ 33 h 122492"/>
              <a:gd name="connsiteX0" fmla="*/ 3 w 171806"/>
              <a:gd name="connsiteY0" fmla="*/ 33 h 122492"/>
              <a:gd name="connsiteX1" fmla="*/ 171781 w 171806"/>
              <a:gd name="connsiteY1" fmla="*/ 0 h 122492"/>
              <a:gd name="connsiteX2" fmla="*/ 171656 w 171806"/>
              <a:gd name="connsiteY2" fmla="*/ 122492 h 122492"/>
              <a:gd name="connsiteX3" fmla="*/ 100 w 171806"/>
              <a:gd name="connsiteY3" fmla="*/ 102504 h 122492"/>
              <a:gd name="connsiteX4" fmla="*/ 3 w 171806"/>
              <a:gd name="connsiteY4" fmla="*/ 33 h 122492"/>
              <a:gd name="connsiteX0" fmla="*/ 3 w 171806"/>
              <a:gd name="connsiteY0" fmla="*/ 33 h 122492"/>
              <a:gd name="connsiteX1" fmla="*/ 171781 w 171806"/>
              <a:gd name="connsiteY1" fmla="*/ 0 h 122492"/>
              <a:gd name="connsiteX2" fmla="*/ 171656 w 171806"/>
              <a:gd name="connsiteY2" fmla="*/ 122492 h 122492"/>
              <a:gd name="connsiteX3" fmla="*/ 100 w 171806"/>
              <a:gd name="connsiteY3" fmla="*/ 102504 h 122492"/>
              <a:gd name="connsiteX4" fmla="*/ 3 w 171806"/>
              <a:gd name="connsiteY4" fmla="*/ 33 h 122492"/>
              <a:gd name="connsiteX0" fmla="*/ 3 w 171806"/>
              <a:gd name="connsiteY0" fmla="*/ 33 h 122492"/>
              <a:gd name="connsiteX1" fmla="*/ 171781 w 171806"/>
              <a:gd name="connsiteY1" fmla="*/ 0 h 122492"/>
              <a:gd name="connsiteX2" fmla="*/ 171656 w 171806"/>
              <a:gd name="connsiteY2" fmla="*/ 122492 h 122492"/>
              <a:gd name="connsiteX3" fmla="*/ 100 w 171806"/>
              <a:gd name="connsiteY3" fmla="*/ 102504 h 122492"/>
              <a:gd name="connsiteX4" fmla="*/ 3 w 171806"/>
              <a:gd name="connsiteY4" fmla="*/ 33 h 122492"/>
              <a:gd name="connsiteX0" fmla="*/ 3 w 171806"/>
              <a:gd name="connsiteY0" fmla="*/ 33 h 122492"/>
              <a:gd name="connsiteX1" fmla="*/ 171781 w 171806"/>
              <a:gd name="connsiteY1" fmla="*/ 0 h 122492"/>
              <a:gd name="connsiteX2" fmla="*/ 171656 w 171806"/>
              <a:gd name="connsiteY2" fmla="*/ 122492 h 122492"/>
              <a:gd name="connsiteX3" fmla="*/ 100 w 171806"/>
              <a:gd name="connsiteY3" fmla="*/ 102504 h 122492"/>
              <a:gd name="connsiteX4" fmla="*/ 3 w 171806"/>
              <a:gd name="connsiteY4" fmla="*/ 33 h 122492"/>
              <a:gd name="connsiteX0" fmla="*/ 3 w 171806"/>
              <a:gd name="connsiteY0" fmla="*/ 33 h 122492"/>
              <a:gd name="connsiteX1" fmla="*/ 171781 w 171806"/>
              <a:gd name="connsiteY1" fmla="*/ 0 h 122492"/>
              <a:gd name="connsiteX2" fmla="*/ 171656 w 171806"/>
              <a:gd name="connsiteY2" fmla="*/ 122492 h 122492"/>
              <a:gd name="connsiteX3" fmla="*/ 100 w 171806"/>
              <a:gd name="connsiteY3" fmla="*/ 102504 h 122492"/>
              <a:gd name="connsiteX4" fmla="*/ 3 w 171806"/>
              <a:gd name="connsiteY4" fmla="*/ 33 h 122492"/>
              <a:gd name="connsiteX0" fmla="*/ 68 w 171871"/>
              <a:gd name="connsiteY0" fmla="*/ 33 h 122492"/>
              <a:gd name="connsiteX1" fmla="*/ 171846 w 171871"/>
              <a:gd name="connsiteY1" fmla="*/ 0 h 122492"/>
              <a:gd name="connsiteX2" fmla="*/ 171721 w 171871"/>
              <a:gd name="connsiteY2" fmla="*/ 122492 h 122492"/>
              <a:gd name="connsiteX3" fmla="*/ 0 w 171871"/>
              <a:gd name="connsiteY3" fmla="*/ 102431 h 122492"/>
              <a:gd name="connsiteX4" fmla="*/ 68 w 171871"/>
              <a:gd name="connsiteY4" fmla="*/ 33 h 122492"/>
              <a:gd name="connsiteX0" fmla="*/ 2 w 172025"/>
              <a:gd name="connsiteY0" fmla="*/ 33 h 122492"/>
              <a:gd name="connsiteX1" fmla="*/ 172000 w 172025"/>
              <a:gd name="connsiteY1" fmla="*/ 0 h 122492"/>
              <a:gd name="connsiteX2" fmla="*/ 171875 w 172025"/>
              <a:gd name="connsiteY2" fmla="*/ 122492 h 122492"/>
              <a:gd name="connsiteX3" fmla="*/ 154 w 172025"/>
              <a:gd name="connsiteY3" fmla="*/ 102431 h 122492"/>
              <a:gd name="connsiteX4" fmla="*/ 2 w 172025"/>
              <a:gd name="connsiteY4" fmla="*/ 33 h 122492"/>
              <a:gd name="connsiteX0" fmla="*/ 5 w 171918"/>
              <a:gd name="connsiteY0" fmla="*/ 33 h 122492"/>
              <a:gd name="connsiteX1" fmla="*/ 171893 w 171918"/>
              <a:gd name="connsiteY1" fmla="*/ 0 h 122492"/>
              <a:gd name="connsiteX2" fmla="*/ 171768 w 171918"/>
              <a:gd name="connsiteY2" fmla="*/ 122492 h 122492"/>
              <a:gd name="connsiteX3" fmla="*/ 47 w 171918"/>
              <a:gd name="connsiteY3" fmla="*/ 102431 h 122492"/>
              <a:gd name="connsiteX4" fmla="*/ 5 w 171918"/>
              <a:gd name="connsiteY4" fmla="*/ 33 h 122492"/>
              <a:gd name="connsiteX0" fmla="*/ 5 w 171918"/>
              <a:gd name="connsiteY0" fmla="*/ 33 h 122492"/>
              <a:gd name="connsiteX1" fmla="*/ 171893 w 171918"/>
              <a:gd name="connsiteY1" fmla="*/ 0 h 122492"/>
              <a:gd name="connsiteX2" fmla="*/ 171768 w 171918"/>
              <a:gd name="connsiteY2" fmla="*/ 122492 h 122492"/>
              <a:gd name="connsiteX3" fmla="*/ 47 w 171918"/>
              <a:gd name="connsiteY3" fmla="*/ 102651 h 122492"/>
              <a:gd name="connsiteX4" fmla="*/ 5 w 171918"/>
              <a:gd name="connsiteY4" fmla="*/ 33 h 122492"/>
              <a:gd name="connsiteX0" fmla="*/ 5 w 171918"/>
              <a:gd name="connsiteY0" fmla="*/ 33 h 122492"/>
              <a:gd name="connsiteX1" fmla="*/ 171893 w 171918"/>
              <a:gd name="connsiteY1" fmla="*/ 0 h 122492"/>
              <a:gd name="connsiteX2" fmla="*/ 171768 w 171918"/>
              <a:gd name="connsiteY2" fmla="*/ 122492 h 122492"/>
              <a:gd name="connsiteX3" fmla="*/ 47 w 171918"/>
              <a:gd name="connsiteY3" fmla="*/ 102651 h 122492"/>
              <a:gd name="connsiteX4" fmla="*/ 5 w 171918"/>
              <a:gd name="connsiteY4" fmla="*/ 33 h 122492"/>
              <a:gd name="connsiteX0" fmla="*/ 5 w 171926"/>
              <a:gd name="connsiteY0" fmla="*/ 33 h 122492"/>
              <a:gd name="connsiteX1" fmla="*/ 171893 w 171926"/>
              <a:gd name="connsiteY1" fmla="*/ 0 h 122492"/>
              <a:gd name="connsiteX2" fmla="*/ 171878 w 171926"/>
              <a:gd name="connsiteY2" fmla="*/ 122492 h 122492"/>
              <a:gd name="connsiteX3" fmla="*/ 47 w 171926"/>
              <a:gd name="connsiteY3" fmla="*/ 102651 h 122492"/>
              <a:gd name="connsiteX4" fmla="*/ 5 w 171926"/>
              <a:gd name="connsiteY4" fmla="*/ 33 h 122492"/>
              <a:gd name="connsiteX0" fmla="*/ 5 w 172028"/>
              <a:gd name="connsiteY0" fmla="*/ 0 h 122459"/>
              <a:gd name="connsiteX1" fmla="*/ 172003 w 172028"/>
              <a:gd name="connsiteY1" fmla="*/ 114 h 122459"/>
              <a:gd name="connsiteX2" fmla="*/ 171878 w 172028"/>
              <a:gd name="connsiteY2" fmla="*/ 122459 h 122459"/>
              <a:gd name="connsiteX3" fmla="*/ 47 w 172028"/>
              <a:gd name="connsiteY3" fmla="*/ 102618 h 122459"/>
              <a:gd name="connsiteX4" fmla="*/ 5 w 172028"/>
              <a:gd name="connsiteY4" fmla="*/ 0 h 122459"/>
              <a:gd name="connsiteX0" fmla="*/ 5 w 171976"/>
              <a:gd name="connsiteY0" fmla="*/ 0 h 122459"/>
              <a:gd name="connsiteX1" fmla="*/ 171948 w 171976"/>
              <a:gd name="connsiteY1" fmla="*/ 114 h 122459"/>
              <a:gd name="connsiteX2" fmla="*/ 171878 w 171976"/>
              <a:gd name="connsiteY2" fmla="*/ 122459 h 122459"/>
              <a:gd name="connsiteX3" fmla="*/ 47 w 171976"/>
              <a:gd name="connsiteY3" fmla="*/ 102618 h 122459"/>
              <a:gd name="connsiteX4" fmla="*/ 5 w 171976"/>
              <a:gd name="connsiteY4" fmla="*/ 0 h 122459"/>
              <a:gd name="connsiteX0" fmla="*/ 5 w 171926"/>
              <a:gd name="connsiteY0" fmla="*/ 33 h 122492"/>
              <a:gd name="connsiteX1" fmla="*/ 171893 w 171926"/>
              <a:gd name="connsiteY1" fmla="*/ 0 h 122492"/>
              <a:gd name="connsiteX2" fmla="*/ 171878 w 171926"/>
              <a:gd name="connsiteY2" fmla="*/ 122492 h 122492"/>
              <a:gd name="connsiteX3" fmla="*/ 47 w 171926"/>
              <a:gd name="connsiteY3" fmla="*/ 102651 h 122492"/>
              <a:gd name="connsiteX4" fmla="*/ 5 w 171926"/>
              <a:gd name="connsiteY4" fmla="*/ 33 h 122492"/>
              <a:gd name="connsiteX0" fmla="*/ 5 w 171926"/>
              <a:gd name="connsiteY0" fmla="*/ 1060 h 122492"/>
              <a:gd name="connsiteX1" fmla="*/ 171893 w 171926"/>
              <a:gd name="connsiteY1" fmla="*/ 0 h 122492"/>
              <a:gd name="connsiteX2" fmla="*/ 171878 w 171926"/>
              <a:gd name="connsiteY2" fmla="*/ 122492 h 122492"/>
              <a:gd name="connsiteX3" fmla="*/ 47 w 171926"/>
              <a:gd name="connsiteY3" fmla="*/ 102651 h 122492"/>
              <a:gd name="connsiteX4" fmla="*/ 5 w 171926"/>
              <a:gd name="connsiteY4" fmla="*/ 1060 h 122492"/>
              <a:gd name="connsiteX0" fmla="*/ 5 w 171976"/>
              <a:gd name="connsiteY0" fmla="*/ 0 h 121432"/>
              <a:gd name="connsiteX1" fmla="*/ 171948 w 171976"/>
              <a:gd name="connsiteY1" fmla="*/ 113 h 121432"/>
              <a:gd name="connsiteX2" fmla="*/ 171878 w 171976"/>
              <a:gd name="connsiteY2" fmla="*/ 121432 h 121432"/>
              <a:gd name="connsiteX3" fmla="*/ 47 w 171976"/>
              <a:gd name="connsiteY3" fmla="*/ 101591 h 121432"/>
              <a:gd name="connsiteX4" fmla="*/ 5 w 171976"/>
              <a:gd name="connsiteY4" fmla="*/ 0 h 121432"/>
              <a:gd name="connsiteX0" fmla="*/ 5 w 171976"/>
              <a:gd name="connsiteY0" fmla="*/ 0 h 121432"/>
              <a:gd name="connsiteX1" fmla="*/ 171948 w 171976"/>
              <a:gd name="connsiteY1" fmla="*/ 113 h 121432"/>
              <a:gd name="connsiteX2" fmla="*/ 171878 w 171976"/>
              <a:gd name="connsiteY2" fmla="*/ 121432 h 121432"/>
              <a:gd name="connsiteX3" fmla="*/ 47 w 171976"/>
              <a:gd name="connsiteY3" fmla="*/ 101591 h 121432"/>
              <a:gd name="connsiteX4" fmla="*/ 5 w 171976"/>
              <a:gd name="connsiteY4" fmla="*/ 0 h 121432"/>
              <a:gd name="connsiteX0" fmla="*/ 3 w 171974"/>
              <a:gd name="connsiteY0" fmla="*/ 0 h 121432"/>
              <a:gd name="connsiteX1" fmla="*/ 171946 w 171974"/>
              <a:gd name="connsiteY1" fmla="*/ 113 h 121432"/>
              <a:gd name="connsiteX2" fmla="*/ 171876 w 171974"/>
              <a:gd name="connsiteY2" fmla="*/ 121432 h 121432"/>
              <a:gd name="connsiteX3" fmla="*/ 165 w 171974"/>
              <a:gd name="connsiteY3" fmla="*/ 94695 h 121432"/>
              <a:gd name="connsiteX4" fmla="*/ 3 w 171974"/>
              <a:gd name="connsiteY4" fmla="*/ 0 h 121432"/>
              <a:gd name="connsiteX0" fmla="*/ 3 w 172117"/>
              <a:gd name="connsiteY0" fmla="*/ 0 h 101705"/>
              <a:gd name="connsiteX1" fmla="*/ 171946 w 172117"/>
              <a:gd name="connsiteY1" fmla="*/ 113 h 101705"/>
              <a:gd name="connsiteX2" fmla="*/ 172117 w 172117"/>
              <a:gd name="connsiteY2" fmla="*/ 101705 h 101705"/>
              <a:gd name="connsiteX3" fmla="*/ 165 w 172117"/>
              <a:gd name="connsiteY3" fmla="*/ 94695 h 101705"/>
              <a:gd name="connsiteX4" fmla="*/ 3 w 172117"/>
              <a:gd name="connsiteY4" fmla="*/ 0 h 101705"/>
              <a:gd name="connsiteX0" fmla="*/ 3 w 172117"/>
              <a:gd name="connsiteY0" fmla="*/ 0 h 101705"/>
              <a:gd name="connsiteX1" fmla="*/ 171946 w 172117"/>
              <a:gd name="connsiteY1" fmla="*/ 113 h 101705"/>
              <a:gd name="connsiteX2" fmla="*/ 172117 w 172117"/>
              <a:gd name="connsiteY2" fmla="*/ 101705 h 101705"/>
              <a:gd name="connsiteX3" fmla="*/ 165 w 172117"/>
              <a:gd name="connsiteY3" fmla="*/ 94695 h 101705"/>
              <a:gd name="connsiteX4" fmla="*/ 3 w 172117"/>
              <a:gd name="connsiteY4" fmla="*/ 0 h 101705"/>
              <a:gd name="connsiteX0" fmla="*/ 2 w 172116"/>
              <a:gd name="connsiteY0" fmla="*/ 0 h 102393"/>
              <a:gd name="connsiteX1" fmla="*/ 171945 w 172116"/>
              <a:gd name="connsiteY1" fmla="*/ 113 h 102393"/>
              <a:gd name="connsiteX2" fmla="*/ 172116 w 172116"/>
              <a:gd name="connsiteY2" fmla="*/ 101705 h 102393"/>
              <a:gd name="connsiteX3" fmla="*/ 284 w 172116"/>
              <a:gd name="connsiteY3" fmla="*/ 102393 h 102393"/>
              <a:gd name="connsiteX4" fmla="*/ 2 w 172116"/>
              <a:gd name="connsiteY4" fmla="*/ 0 h 102393"/>
              <a:gd name="connsiteX0" fmla="*/ 2 w 172116"/>
              <a:gd name="connsiteY0" fmla="*/ 0 h 101751"/>
              <a:gd name="connsiteX1" fmla="*/ 171945 w 172116"/>
              <a:gd name="connsiteY1" fmla="*/ 113 h 101751"/>
              <a:gd name="connsiteX2" fmla="*/ 172116 w 172116"/>
              <a:gd name="connsiteY2" fmla="*/ 101705 h 101751"/>
              <a:gd name="connsiteX3" fmla="*/ 284 w 172116"/>
              <a:gd name="connsiteY3" fmla="*/ 101751 h 101751"/>
              <a:gd name="connsiteX4" fmla="*/ 2 w 172116"/>
              <a:gd name="connsiteY4" fmla="*/ 0 h 101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6" h="101751">
                <a:moveTo>
                  <a:pt x="2" y="0"/>
                </a:moveTo>
                <a:lnTo>
                  <a:pt x="171945" y="113"/>
                </a:lnTo>
                <a:cubicBezTo>
                  <a:pt x="172068" y="39353"/>
                  <a:pt x="171993" y="62465"/>
                  <a:pt x="172116" y="101705"/>
                </a:cubicBezTo>
                <a:lnTo>
                  <a:pt x="284" y="101751"/>
                </a:lnTo>
                <a:cubicBezTo>
                  <a:pt x="309" y="68015"/>
                  <a:pt x="-23" y="33736"/>
                  <a:pt x="2" y="0"/>
                </a:cubicBezTo>
                <a:close/>
              </a:path>
            </a:pathLst>
          </a:custGeom>
        </p:spPr>
        <p:txBody>
          <a:bodyPr anchor="ctr"/>
          <a:lstStyle>
            <a:lvl1pPr marL="0" indent="0">
              <a:buNone/>
              <a:defRPr baseline="0">
                <a:solidFill>
                  <a:schemeClr val="bg1">
                    <a:lumMod val="50000"/>
                  </a:schemeClr>
                </a:solidFill>
                <a:sym typeface="Wingdings" panose="05000000000000000000" pitchFamily="2" charset="2"/>
              </a:defRPr>
            </a:lvl1pPr>
          </a:lstStyle>
          <a:p>
            <a:r>
              <a:rPr lang="de-AT" dirty="0"/>
              <a:t>                   Bild mit Klick auf Icon einfügen </a:t>
            </a:r>
          </a:p>
        </p:txBody>
      </p:sp>
      <p:sp>
        <p:nvSpPr>
          <p:cNvPr id="7" name="Textplatzhalter 10"/>
          <p:cNvSpPr>
            <a:spLocks noGrp="1"/>
          </p:cNvSpPr>
          <p:nvPr>
            <p:ph type="body" sz="quarter" idx="10" hasCustomPrompt="1"/>
          </p:nvPr>
        </p:nvSpPr>
        <p:spPr>
          <a:xfrm>
            <a:off x="695400" y="5609093"/>
            <a:ext cx="4958610" cy="608022"/>
          </a:xfrm>
        </p:spPr>
        <p:txBody>
          <a:bodyPr vert="horz" lIns="91440" tIns="45720" rIns="91440" bIns="45720" rtlCol="0" anchor="ctr">
            <a:noAutofit/>
          </a:bodyPr>
          <a:lstStyle>
            <a:lvl1pPr marL="342900" indent="-342900">
              <a:buNone/>
              <a:defRPr lang="de-AT" b="0" i="0" dirty="0" smtClean="0">
                <a:latin typeface="Segoe UI" charset="0"/>
                <a:ea typeface="Segoe UI" charset="0"/>
                <a:cs typeface="Segoe UI" charset="0"/>
              </a:defRPr>
            </a:lvl1pPr>
          </a:lstStyle>
          <a:p>
            <a:pPr marL="0" lvl="0" indent="0"/>
            <a:r>
              <a:rPr lang="de-AT" dirty="0"/>
              <a:t>Abschnittstitel</a:t>
            </a:r>
          </a:p>
        </p:txBody>
      </p:sp>
      <p:sp>
        <p:nvSpPr>
          <p:cNvPr id="8" name="Textplatzhalter 12"/>
          <p:cNvSpPr>
            <a:spLocks noGrp="1"/>
          </p:cNvSpPr>
          <p:nvPr>
            <p:ph type="body" sz="quarter" idx="13" hasCustomPrompt="1"/>
          </p:nvPr>
        </p:nvSpPr>
        <p:spPr>
          <a:xfrm>
            <a:off x="695400" y="6217126"/>
            <a:ext cx="6387640" cy="360363"/>
          </a:xfrm>
          <a:prstGeom prst="rect">
            <a:avLst/>
          </a:prstGeom>
        </p:spPr>
        <p:txBody>
          <a:bodyPr vert="horz" lIns="91440" tIns="45720" rIns="91440" bIns="45720" rtlCol="0" anchor="ctr">
            <a:noAutofit/>
          </a:bodyPr>
          <a:lstStyle>
            <a:lvl1pPr marL="342874" indent="-342874">
              <a:buNone/>
              <a:defRPr lang="de-AT" sz="2000" b="0" dirty="0" smtClean="0">
                <a:solidFill>
                  <a:srgbClr val="2E8488"/>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marL="0" lvl="0" indent="0"/>
            <a:r>
              <a:rPr lang="de-AT" dirty="0"/>
              <a:t>Untertitel</a:t>
            </a:r>
          </a:p>
        </p:txBody>
      </p:sp>
      <p:sp>
        <p:nvSpPr>
          <p:cNvPr id="9" name="Rechteck 8"/>
          <p:cNvSpPr/>
          <p:nvPr userDrawn="1"/>
        </p:nvSpPr>
        <p:spPr>
          <a:xfrm>
            <a:off x="695400" y="5299200"/>
            <a:ext cx="3600000" cy="1469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551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Benutzerdefiniertes Layout">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609600" y="346657"/>
            <a:ext cx="9632462" cy="471501"/>
          </a:xfrm>
        </p:spPr>
        <p:txBody>
          <a:bodyPr vert="horz" lIns="91440" tIns="0" rIns="91440" bIns="45720" rtlCol="0" anchor="t">
            <a:noAutofit/>
          </a:bodyPr>
          <a:lstStyle>
            <a:lvl1pPr marL="0" indent="0" algn="l">
              <a:spcBef>
                <a:spcPct val="20000"/>
              </a:spcBef>
              <a:buFont typeface="Arial" panose="020B0604020202020204" pitchFamily="34" charset="0"/>
              <a:defRPr lang="de-DE" sz="3200" dirty="0">
                <a:latin typeface="Segoe UI Light" charset="0"/>
                <a:ea typeface="Segoe UI Light" charset="0"/>
                <a:cs typeface="Segoe UI Light" charset="0"/>
              </a:defRPr>
            </a:lvl1pPr>
          </a:lstStyle>
          <a:p>
            <a:pPr marL="0" lvl="0" indent="0" algn="l">
              <a:spcBef>
                <a:spcPct val="20000"/>
              </a:spcBef>
              <a:buFont typeface="Arial" panose="020B0604020202020204" pitchFamily="34" charset="0"/>
            </a:pPr>
            <a:r>
              <a:rPr lang="de-AT" dirty="0"/>
              <a:t>EINZEILIGE TALKING HEADLINE</a:t>
            </a:r>
            <a:endParaRPr lang="de-DE" dirty="0"/>
          </a:p>
        </p:txBody>
      </p:sp>
      <p:sp>
        <p:nvSpPr>
          <p:cNvPr id="9" name="Textplatzhalter 10"/>
          <p:cNvSpPr>
            <a:spLocks noGrp="1"/>
          </p:cNvSpPr>
          <p:nvPr>
            <p:ph type="body" sz="quarter" idx="10" hasCustomPrompt="1"/>
          </p:nvPr>
        </p:nvSpPr>
        <p:spPr>
          <a:xfrm>
            <a:off x="695400" y="5609093"/>
            <a:ext cx="4958610" cy="608022"/>
          </a:xfrm>
        </p:spPr>
        <p:txBody>
          <a:bodyPr vert="horz" lIns="91440" tIns="45720" rIns="91440" bIns="45720" rtlCol="0" anchor="ctr">
            <a:noAutofit/>
          </a:bodyPr>
          <a:lstStyle>
            <a:lvl1pPr marL="342900" indent="-342900">
              <a:buNone/>
              <a:defRPr lang="de-AT" b="0" i="0" dirty="0" smtClean="0">
                <a:latin typeface="Segoe UI" charset="0"/>
                <a:ea typeface="Segoe UI" charset="0"/>
                <a:cs typeface="Segoe UI" charset="0"/>
              </a:defRPr>
            </a:lvl1pPr>
          </a:lstStyle>
          <a:p>
            <a:pPr marL="0" lvl="0" indent="0"/>
            <a:r>
              <a:rPr lang="de-AT" dirty="0"/>
              <a:t>Abschnittstitel</a:t>
            </a:r>
          </a:p>
        </p:txBody>
      </p:sp>
      <p:sp>
        <p:nvSpPr>
          <p:cNvPr id="10" name="Textplatzhalter 12"/>
          <p:cNvSpPr>
            <a:spLocks noGrp="1"/>
          </p:cNvSpPr>
          <p:nvPr>
            <p:ph type="body" sz="quarter" idx="13" hasCustomPrompt="1"/>
          </p:nvPr>
        </p:nvSpPr>
        <p:spPr>
          <a:xfrm>
            <a:off x="695400" y="6217126"/>
            <a:ext cx="6387640" cy="360363"/>
          </a:xfrm>
          <a:prstGeom prst="rect">
            <a:avLst/>
          </a:prstGeom>
        </p:spPr>
        <p:txBody>
          <a:bodyPr vert="horz" lIns="91440" tIns="45720" rIns="91440" bIns="45720" rtlCol="0" anchor="ctr">
            <a:noAutofit/>
          </a:bodyPr>
          <a:lstStyle>
            <a:lvl1pPr marL="342874" indent="-342874">
              <a:buNone/>
              <a:defRPr lang="de-AT" sz="2000" b="0" dirty="0" smtClean="0">
                <a:solidFill>
                  <a:srgbClr val="2E8488"/>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marL="0" lvl="0" indent="0"/>
            <a:r>
              <a:rPr lang="de-AT" dirty="0"/>
              <a:t>Untertitel</a:t>
            </a:r>
          </a:p>
        </p:txBody>
      </p:sp>
      <p:sp>
        <p:nvSpPr>
          <p:cNvPr id="11" name="Rechteck 10"/>
          <p:cNvSpPr/>
          <p:nvPr userDrawn="1"/>
        </p:nvSpPr>
        <p:spPr>
          <a:xfrm>
            <a:off x="695400" y="5298295"/>
            <a:ext cx="3600000" cy="1469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196493"/>
            <a:ext cx="6377170" cy="6380996"/>
          </a:xfrm>
          <a:prstGeom prst="rect">
            <a:avLst/>
          </a:prstGeom>
        </p:spPr>
      </p:pic>
      <p:sp>
        <p:nvSpPr>
          <p:cNvPr id="7" name="Rechteck 6"/>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1741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S-Logo groß_englisch">
    <p:spTree>
      <p:nvGrpSpPr>
        <p:cNvPr id="1" name=""/>
        <p:cNvGrpSpPr/>
        <p:nvPr/>
      </p:nvGrpSpPr>
      <p:grpSpPr>
        <a:xfrm>
          <a:off x="0" y="0"/>
          <a:ext cx="0" cy="0"/>
          <a:chOff x="0" y="0"/>
          <a:chExt cx="0" cy="0"/>
        </a:xfrm>
      </p:grpSpPr>
      <p:pic>
        <p:nvPicPr>
          <p:cNvPr id="6" name="Bild 5" descr="Schriftzug AGES mit stilisierter Frau, die über goldenem Bogen schwebt" title="AGES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9024" y="1340786"/>
            <a:ext cx="5613952" cy="3328141"/>
          </a:xfrm>
          <a:prstGeom prst="rect">
            <a:avLst/>
          </a:prstGeom>
        </p:spPr>
      </p:pic>
      <p:sp>
        <p:nvSpPr>
          <p:cNvPr id="7" name="Textfeld 6"/>
          <p:cNvSpPr txBox="1"/>
          <p:nvPr/>
        </p:nvSpPr>
        <p:spPr>
          <a:xfrm>
            <a:off x="431373" y="5755921"/>
            <a:ext cx="11329259" cy="769441"/>
          </a:xfrm>
          <a:prstGeom prst="rect">
            <a:avLst/>
          </a:prstGeom>
          <a:noFill/>
        </p:spPr>
        <p:txBody>
          <a:bodyPr wrap="square" rtlCol="0">
            <a:spAutoFit/>
          </a:bodyPr>
          <a:lstStyle/>
          <a:p>
            <a:pPr algn="ctr"/>
            <a:r>
              <a:rPr lang="en-US" sz="2200" b="0" dirty="0">
                <a:latin typeface="Segoe UI" panose="020B0502040204020203" pitchFamily="34" charset="0"/>
                <a:ea typeface="Segoe UI Light" charset="0"/>
                <a:cs typeface="Segoe UI" panose="020B0502040204020203" pitchFamily="34" charset="0"/>
              </a:rPr>
              <a:t>Austrian Agency for Health and Food Safety</a:t>
            </a:r>
            <a:endParaRPr lang="de-DE" sz="2200" b="0" dirty="0">
              <a:latin typeface="Segoe UI" panose="020B0502040204020203" pitchFamily="34" charset="0"/>
              <a:ea typeface="Segoe UI Light" charset="0"/>
              <a:cs typeface="Segoe UI" panose="020B0502040204020203" pitchFamily="34" charset="0"/>
            </a:endParaRPr>
          </a:p>
          <a:p>
            <a:pPr algn="ctr"/>
            <a:r>
              <a:rPr lang="de-DE" sz="2200" b="0" dirty="0">
                <a:solidFill>
                  <a:schemeClr val="accent2"/>
                </a:solidFill>
                <a:latin typeface="Segoe UI Semibold" panose="020B0702040204020203" pitchFamily="34" charset="0"/>
                <a:ea typeface="Segoe UI Light" charset="0"/>
                <a:cs typeface="Segoe UI Semibold" panose="020B0702040204020203" pitchFamily="34" charset="0"/>
              </a:rPr>
              <a:t>www.ages.at</a:t>
            </a:r>
          </a:p>
        </p:txBody>
      </p:sp>
    </p:spTree>
    <p:extLst>
      <p:ext uri="{BB962C8B-B14F-4D97-AF65-F5344CB8AC3E}">
        <p14:creationId xmlns:p14="http://schemas.microsoft.com/office/powerpoint/2010/main" val="96829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95400" y="1556030"/>
            <a:ext cx="10585176" cy="2593059"/>
          </a:xfrm>
        </p:spPr>
        <p:txBody>
          <a:bodyPr anchor="ctr">
            <a:noAutofit/>
          </a:bodyPr>
          <a:lstStyle>
            <a:lvl1pPr algn="l">
              <a:defRPr sz="4400" b="0">
                <a:solidFill>
                  <a:sysClr val="windowText" lastClr="000000"/>
                </a:solidFill>
                <a:latin typeface="+mj-lt"/>
                <a:ea typeface="Segoe UI Semibold" panose="020B0702040204020203" pitchFamily="34" charset="0"/>
                <a:cs typeface="Segoe UI Semibold" panose="020B0702040204020203" pitchFamily="34" charset="0"/>
              </a:defRPr>
            </a:lvl1pPr>
          </a:lstStyle>
          <a:p>
            <a:r>
              <a:rPr lang="de-DE" dirty="0"/>
              <a:t>Titel der Präsentation einfügen</a:t>
            </a:r>
          </a:p>
        </p:txBody>
      </p:sp>
      <p:pic>
        <p:nvPicPr>
          <p:cNvPr id="10" name="Bild 5" descr="Schriftzug AGES mit stilisierter Frau, die über goldenem Bogen schwebt" title="AGES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9080" y="376290"/>
            <a:ext cx="1377582" cy="816796"/>
          </a:xfrm>
          <a:prstGeom prst="rect">
            <a:avLst/>
          </a:prstGeom>
        </p:spPr>
      </p:pic>
      <p:sp>
        <p:nvSpPr>
          <p:cNvPr id="7" name="Textplatzhalter 10"/>
          <p:cNvSpPr>
            <a:spLocks noGrp="1"/>
          </p:cNvSpPr>
          <p:nvPr>
            <p:ph type="body" sz="quarter" idx="10" hasCustomPrompt="1"/>
          </p:nvPr>
        </p:nvSpPr>
        <p:spPr>
          <a:xfrm>
            <a:off x="695400" y="5609094"/>
            <a:ext cx="4958610" cy="627896"/>
          </a:xfrm>
          <a:prstGeom prst="rect">
            <a:avLst/>
          </a:prstGeom>
        </p:spPr>
        <p:txBody>
          <a:bodyPr vert="horz" lIns="91440" tIns="45720" rIns="91440" bIns="45720" rtlCol="0" anchor="ctr">
            <a:noAutofit/>
          </a:bodyPr>
          <a:lstStyle>
            <a:lvl1pPr marL="342900" indent="-342900">
              <a:buNone/>
              <a:defRPr lang="de-AT" sz="2200" b="0" i="0" dirty="0" smtClean="0">
                <a:latin typeface="Segoe UI" charset="0"/>
                <a:ea typeface="Segoe UI" charset="0"/>
                <a:cs typeface="Segoe UI" charset="0"/>
              </a:defRPr>
            </a:lvl1pPr>
          </a:lstStyle>
          <a:p>
            <a:pPr marL="0" lvl="0" indent="0"/>
            <a:r>
              <a:rPr lang="de-AT" dirty="0"/>
              <a:t>Titel Vorname Nachname</a:t>
            </a:r>
          </a:p>
        </p:txBody>
      </p:sp>
      <p:sp>
        <p:nvSpPr>
          <p:cNvPr id="9" name="Textplatzhalter 12"/>
          <p:cNvSpPr>
            <a:spLocks noGrp="1"/>
          </p:cNvSpPr>
          <p:nvPr>
            <p:ph type="body" sz="quarter" idx="11" hasCustomPrompt="1"/>
          </p:nvPr>
        </p:nvSpPr>
        <p:spPr>
          <a:xfrm>
            <a:off x="695400" y="6236990"/>
            <a:ext cx="6387640" cy="340500"/>
          </a:xfrm>
          <a:prstGeom prst="rect">
            <a:avLst/>
          </a:prstGeom>
        </p:spPr>
        <p:txBody>
          <a:bodyPr vert="horz" lIns="91440" tIns="45720" rIns="91440" bIns="45720" rtlCol="0" anchor="ctr">
            <a:noAutofit/>
          </a:bodyPr>
          <a:lstStyle>
            <a:lvl1pPr marL="342900" indent="-342900">
              <a:buNone/>
              <a:defRPr lang="de-AT" sz="2000" b="0" i="0" dirty="0" smtClean="0">
                <a:solidFill>
                  <a:srgbClr val="2E8488"/>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marL="0" lvl="0" indent="0"/>
            <a:r>
              <a:rPr lang="de-AT" dirty="0"/>
              <a:t>Abteilung &amp; Bereich bitte eintragen!</a:t>
            </a:r>
          </a:p>
        </p:txBody>
      </p:sp>
      <p:sp>
        <p:nvSpPr>
          <p:cNvPr id="2" name="Rechteck 1"/>
          <p:cNvSpPr/>
          <p:nvPr/>
        </p:nvSpPr>
        <p:spPr>
          <a:xfrm>
            <a:off x="695400" y="5298295"/>
            <a:ext cx="3600000" cy="1469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695400" y="5298295"/>
            <a:ext cx="3600000" cy="1469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829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ld-Folien mit Balken">
    <p:spTree>
      <p:nvGrpSpPr>
        <p:cNvPr id="1" name=""/>
        <p:cNvGrpSpPr/>
        <p:nvPr/>
      </p:nvGrpSpPr>
      <p:grpSpPr>
        <a:xfrm>
          <a:off x="0" y="0"/>
          <a:ext cx="0" cy="0"/>
          <a:chOff x="0" y="0"/>
          <a:chExt cx="0" cy="0"/>
        </a:xfrm>
      </p:grpSpPr>
      <p:sp>
        <p:nvSpPr>
          <p:cNvPr id="4" name="Bildplatzhalter 3"/>
          <p:cNvSpPr>
            <a:spLocks noGrp="1"/>
          </p:cNvSpPr>
          <p:nvPr>
            <p:ph type="pic" sz="quarter" idx="12" hasCustomPrompt="1"/>
          </p:nvPr>
        </p:nvSpPr>
        <p:spPr>
          <a:xfrm>
            <a:off x="-13119" y="1"/>
            <a:ext cx="12228077" cy="513442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129112"/>
              <a:gd name="connsiteY0" fmla="*/ 0 h 72325"/>
              <a:gd name="connsiteX1" fmla="*/ 21600 w 129112"/>
              <a:gd name="connsiteY1" fmla="*/ 0 h 72325"/>
              <a:gd name="connsiteX2" fmla="*/ 129112 w 129112"/>
              <a:gd name="connsiteY2" fmla="*/ 72325 h 72325"/>
              <a:gd name="connsiteX3" fmla="*/ 0 w 129112"/>
              <a:gd name="connsiteY3" fmla="*/ 20172 h 72325"/>
              <a:gd name="connsiteX4" fmla="*/ 0 w 129112"/>
              <a:gd name="connsiteY4" fmla="*/ 0 h 72325"/>
              <a:gd name="connsiteX0" fmla="*/ 44369 w 173481"/>
              <a:gd name="connsiteY0" fmla="*/ 0 h 72325"/>
              <a:gd name="connsiteX1" fmla="*/ 65969 w 173481"/>
              <a:gd name="connsiteY1" fmla="*/ 0 h 72325"/>
              <a:gd name="connsiteX2" fmla="*/ 173481 w 173481"/>
              <a:gd name="connsiteY2" fmla="*/ 72325 h 72325"/>
              <a:gd name="connsiteX3" fmla="*/ 0 w 173481"/>
              <a:gd name="connsiteY3" fmla="*/ 55520 h 72325"/>
              <a:gd name="connsiteX4" fmla="*/ 44369 w 173481"/>
              <a:gd name="connsiteY4" fmla="*/ 0 h 72325"/>
              <a:gd name="connsiteX0" fmla="*/ 44369 w 173481"/>
              <a:gd name="connsiteY0" fmla="*/ 0 h 72325"/>
              <a:gd name="connsiteX1" fmla="*/ 65969 w 173481"/>
              <a:gd name="connsiteY1" fmla="*/ 0 h 72325"/>
              <a:gd name="connsiteX2" fmla="*/ 173481 w 173481"/>
              <a:gd name="connsiteY2" fmla="*/ 72325 h 72325"/>
              <a:gd name="connsiteX3" fmla="*/ 0 w 173481"/>
              <a:gd name="connsiteY3" fmla="*/ 55520 h 72325"/>
              <a:gd name="connsiteX4" fmla="*/ 44369 w 173481"/>
              <a:gd name="connsiteY4" fmla="*/ 0 h 72325"/>
              <a:gd name="connsiteX0" fmla="*/ 44149 w 173261"/>
              <a:gd name="connsiteY0" fmla="*/ 0 h 72325"/>
              <a:gd name="connsiteX1" fmla="*/ 65749 w 173261"/>
              <a:gd name="connsiteY1" fmla="*/ 0 h 72325"/>
              <a:gd name="connsiteX2" fmla="*/ 173261 w 173261"/>
              <a:gd name="connsiteY2" fmla="*/ 72325 h 72325"/>
              <a:gd name="connsiteX3" fmla="*/ 0 w 173261"/>
              <a:gd name="connsiteY3" fmla="*/ 55447 h 72325"/>
              <a:gd name="connsiteX4" fmla="*/ 44149 w 173261"/>
              <a:gd name="connsiteY4" fmla="*/ 0 h 72325"/>
              <a:gd name="connsiteX0" fmla="*/ 44149 w 173261"/>
              <a:gd name="connsiteY0" fmla="*/ 0 h 72325"/>
              <a:gd name="connsiteX1" fmla="*/ 65749 w 173261"/>
              <a:gd name="connsiteY1" fmla="*/ 0 h 72325"/>
              <a:gd name="connsiteX2" fmla="*/ 173261 w 173261"/>
              <a:gd name="connsiteY2" fmla="*/ 72325 h 72325"/>
              <a:gd name="connsiteX3" fmla="*/ 0 w 173261"/>
              <a:gd name="connsiteY3" fmla="*/ 55447 h 72325"/>
              <a:gd name="connsiteX4" fmla="*/ 44149 w 173261"/>
              <a:gd name="connsiteY4" fmla="*/ 0 h 72325"/>
              <a:gd name="connsiteX0" fmla="*/ 44149 w 172748"/>
              <a:gd name="connsiteY0" fmla="*/ 0 h 72398"/>
              <a:gd name="connsiteX1" fmla="*/ 65749 w 172748"/>
              <a:gd name="connsiteY1" fmla="*/ 0 h 72398"/>
              <a:gd name="connsiteX2" fmla="*/ 172748 w 172748"/>
              <a:gd name="connsiteY2" fmla="*/ 72398 h 72398"/>
              <a:gd name="connsiteX3" fmla="*/ 0 w 172748"/>
              <a:gd name="connsiteY3" fmla="*/ 55447 h 72398"/>
              <a:gd name="connsiteX4" fmla="*/ 44149 w 172748"/>
              <a:gd name="connsiteY4" fmla="*/ 0 h 72398"/>
              <a:gd name="connsiteX0" fmla="*/ 44149 w 172748"/>
              <a:gd name="connsiteY0" fmla="*/ 0 h 72398"/>
              <a:gd name="connsiteX1" fmla="*/ 65749 w 172748"/>
              <a:gd name="connsiteY1" fmla="*/ 0 h 72398"/>
              <a:gd name="connsiteX2" fmla="*/ 172748 w 172748"/>
              <a:gd name="connsiteY2" fmla="*/ 72398 h 72398"/>
              <a:gd name="connsiteX3" fmla="*/ 0 w 172748"/>
              <a:gd name="connsiteY3" fmla="*/ 55447 h 72398"/>
              <a:gd name="connsiteX4" fmla="*/ 44149 w 172748"/>
              <a:gd name="connsiteY4" fmla="*/ 0 h 72398"/>
              <a:gd name="connsiteX0" fmla="*/ 44149 w 172748"/>
              <a:gd name="connsiteY0" fmla="*/ 0 h 72398"/>
              <a:gd name="connsiteX1" fmla="*/ 65749 w 172748"/>
              <a:gd name="connsiteY1" fmla="*/ 0 h 72398"/>
              <a:gd name="connsiteX2" fmla="*/ 172748 w 172748"/>
              <a:gd name="connsiteY2" fmla="*/ 72398 h 72398"/>
              <a:gd name="connsiteX3" fmla="*/ 0 w 172748"/>
              <a:gd name="connsiteY3" fmla="*/ 55447 h 72398"/>
              <a:gd name="connsiteX4" fmla="*/ 44149 w 172748"/>
              <a:gd name="connsiteY4" fmla="*/ 0 h 72398"/>
              <a:gd name="connsiteX0" fmla="*/ 74 w 172748"/>
              <a:gd name="connsiteY0" fmla="*/ 0 h 118160"/>
              <a:gd name="connsiteX1" fmla="*/ 65749 w 172748"/>
              <a:gd name="connsiteY1" fmla="*/ 45762 h 118160"/>
              <a:gd name="connsiteX2" fmla="*/ 172748 w 172748"/>
              <a:gd name="connsiteY2" fmla="*/ 118160 h 118160"/>
              <a:gd name="connsiteX3" fmla="*/ 0 w 172748"/>
              <a:gd name="connsiteY3" fmla="*/ 101209 h 118160"/>
              <a:gd name="connsiteX4" fmla="*/ 74 w 172748"/>
              <a:gd name="connsiteY4" fmla="*/ 0 h 118160"/>
              <a:gd name="connsiteX0" fmla="*/ 74 w 172748"/>
              <a:gd name="connsiteY0" fmla="*/ 0 h 118160"/>
              <a:gd name="connsiteX1" fmla="*/ 171647 w 172748"/>
              <a:gd name="connsiteY1" fmla="*/ 366 h 118160"/>
              <a:gd name="connsiteX2" fmla="*/ 172748 w 172748"/>
              <a:gd name="connsiteY2" fmla="*/ 118160 h 118160"/>
              <a:gd name="connsiteX3" fmla="*/ 0 w 172748"/>
              <a:gd name="connsiteY3" fmla="*/ 101209 h 118160"/>
              <a:gd name="connsiteX4" fmla="*/ 74 w 172748"/>
              <a:gd name="connsiteY4" fmla="*/ 0 h 118160"/>
              <a:gd name="connsiteX0" fmla="*/ 74 w 172015"/>
              <a:gd name="connsiteY0" fmla="*/ 0 h 118087"/>
              <a:gd name="connsiteX1" fmla="*/ 171647 w 172015"/>
              <a:gd name="connsiteY1" fmla="*/ 366 h 118087"/>
              <a:gd name="connsiteX2" fmla="*/ 172015 w 172015"/>
              <a:gd name="connsiteY2" fmla="*/ 118087 h 118087"/>
              <a:gd name="connsiteX3" fmla="*/ 0 w 172015"/>
              <a:gd name="connsiteY3" fmla="*/ 101209 h 118087"/>
              <a:gd name="connsiteX4" fmla="*/ 74 w 172015"/>
              <a:gd name="connsiteY4" fmla="*/ 0 h 118087"/>
              <a:gd name="connsiteX0" fmla="*/ 74 w 172015"/>
              <a:gd name="connsiteY0" fmla="*/ 0 h 118087"/>
              <a:gd name="connsiteX1" fmla="*/ 171647 w 172015"/>
              <a:gd name="connsiteY1" fmla="*/ 366 h 118087"/>
              <a:gd name="connsiteX2" fmla="*/ 172015 w 172015"/>
              <a:gd name="connsiteY2" fmla="*/ 118087 h 118087"/>
              <a:gd name="connsiteX3" fmla="*/ 0 w 172015"/>
              <a:gd name="connsiteY3" fmla="*/ 101209 h 118087"/>
              <a:gd name="connsiteX4" fmla="*/ 74 w 172015"/>
              <a:gd name="connsiteY4" fmla="*/ 0 h 118087"/>
              <a:gd name="connsiteX0" fmla="*/ 74 w 172015"/>
              <a:gd name="connsiteY0" fmla="*/ 0 h 118087"/>
              <a:gd name="connsiteX1" fmla="*/ 171647 w 172015"/>
              <a:gd name="connsiteY1" fmla="*/ 366 h 118087"/>
              <a:gd name="connsiteX2" fmla="*/ 172015 w 172015"/>
              <a:gd name="connsiteY2" fmla="*/ 118087 h 118087"/>
              <a:gd name="connsiteX3" fmla="*/ 0 w 172015"/>
              <a:gd name="connsiteY3" fmla="*/ 101429 h 118087"/>
              <a:gd name="connsiteX4" fmla="*/ 74 w 172015"/>
              <a:gd name="connsiteY4" fmla="*/ 0 h 118087"/>
              <a:gd name="connsiteX0" fmla="*/ 74 w 172015"/>
              <a:gd name="connsiteY0" fmla="*/ 0 h 118087"/>
              <a:gd name="connsiteX1" fmla="*/ 171940 w 172015"/>
              <a:gd name="connsiteY1" fmla="*/ 219 h 118087"/>
              <a:gd name="connsiteX2" fmla="*/ 172015 w 172015"/>
              <a:gd name="connsiteY2" fmla="*/ 118087 h 118087"/>
              <a:gd name="connsiteX3" fmla="*/ 0 w 172015"/>
              <a:gd name="connsiteY3" fmla="*/ 101429 h 118087"/>
              <a:gd name="connsiteX4" fmla="*/ 74 w 172015"/>
              <a:gd name="connsiteY4" fmla="*/ 0 h 118087"/>
              <a:gd name="connsiteX0" fmla="*/ 4166 w 176107"/>
              <a:gd name="connsiteY0" fmla="*/ 0 h 118087"/>
              <a:gd name="connsiteX1" fmla="*/ 176032 w 176107"/>
              <a:gd name="connsiteY1" fmla="*/ 219 h 118087"/>
              <a:gd name="connsiteX2" fmla="*/ 176107 w 176107"/>
              <a:gd name="connsiteY2" fmla="*/ 118087 h 118087"/>
              <a:gd name="connsiteX3" fmla="*/ 0 w 176107"/>
              <a:gd name="connsiteY3" fmla="*/ 102859 h 118087"/>
              <a:gd name="connsiteX4" fmla="*/ 4166 w 176107"/>
              <a:gd name="connsiteY4" fmla="*/ 0 h 118087"/>
              <a:gd name="connsiteX0" fmla="*/ 4166 w 176107"/>
              <a:gd name="connsiteY0" fmla="*/ 0 h 118087"/>
              <a:gd name="connsiteX1" fmla="*/ 176032 w 176107"/>
              <a:gd name="connsiteY1" fmla="*/ 219 h 118087"/>
              <a:gd name="connsiteX2" fmla="*/ 176107 w 176107"/>
              <a:gd name="connsiteY2" fmla="*/ 118087 h 118087"/>
              <a:gd name="connsiteX3" fmla="*/ 0 w 176107"/>
              <a:gd name="connsiteY3" fmla="*/ 102859 h 118087"/>
              <a:gd name="connsiteX4" fmla="*/ 4166 w 176107"/>
              <a:gd name="connsiteY4" fmla="*/ 0 h 118087"/>
              <a:gd name="connsiteX0" fmla="*/ 4166 w 176034"/>
              <a:gd name="connsiteY0" fmla="*/ 0 h 119597"/>
              <a:gd name="connsiteX1" fmla="*/ 176032 w 176034"/>
              <a:gd name="connsiteY1" fmla="*/ 219 h 119597"/>
              <a:gd name="connsiteX2" fmla="*/ 171857 w 176034"/>
              <a:gd name="connsiteY2" fmla="*/ 119597 h 119597"/>
              <a:gd name="connsiteX3" fmla="*/ 0 w 176034"/>
              <a:gd name="connsiteY3" fmla="*/ 102859 h 119597"/>
              <a:gd name="connsiteX4" fmla="*/ 4166 w 176034"/>
              <a:gd name="connsiteY4" fmla="*/ 0 h 119597"/>
              <a:gd name="connsiteX0" fmla="*/ 4166 w 176034"/>
              <a:gd name="connsiteY0" fmla="*/ 0 h 119597"/>
              <a:gd name="connsiteX1" fmla="*/ 176032 w 176034"/>
              <a:gd name="connsiteY1" fmla="*/ 219 h 119597"/>
              <a:gd name="connsiteX2" fmla="*/ 171857 w 176034"/>
              <a:gd name="connsiteY2" fmla="*/ 119597 h 119597"/>
              <a:gd name="connsiteX3" fmla="*/ 0 w 176034"/>
              <a:gd name="connsiteY3" fmla="*/ 102859 h 119597"/>
              <a:gd name="connsiteX4" fmla="*/ 4166 w 176034"/>
              <a:gd name="connsiteY4" fmla="*/ 0 h 119597"/>
              <a:gd name="connsiteX0" fmla="*/ 4166 w 176034"/>
              <a:gd name="connsiteY0" fmla="*/ 0 h 119597"/>
              <a:gd name="connsiteX1" fmla="*/ 176032 w 176034"/>
              <a:gd name="connsiteY1" fmla="*/ 219 h 119597"/>
              <a:gd name="connsiteX2" fmla="*/ 171857 w 176034"/>
              <a:gd name="connsiteY2" fmla="*/ 119597 h 119597"/>
              <a:gd name="connsiteX3" fmla="*/ 0 w 176034"/>
              <a:gd name="connsiteY3" fmla="*/ 102859 h 119597"/>
              <a:gd name="connsiteX4" fmla="*/ 4166 w 176034"/>
              <a:gd name="connsiteY4" fmla="*/ 0 h 119597"/>
              <a:gd name="connsiteX0" fmla="*/ 4166 w 176034"/>
              <a:gd name="connsiteY0" fmla="*/ 0 h 119597"/>
              <a:gd name="connsiteX1" fmla="*/ 176032 w 176034"/>
              <a:gd name="connsiteY1" fmla="*/ 219 h 119597"/>
              <a:gd name="connsiteX2" fmla="*/ 171857 w 176034"/>
              <a:gd name="connsiteY2" fmla="*/ 119597 h 119597"/>
              <a:gd name="connsiteX3" fmla="*/ 0 w 176034"/>
              <a:gd name="connsiteY3" fmla="*/ 102859 h 119597"/>
              <a:gd name="connsiteX4" fmla="*/ 4166 w 176034"/>
              <a:gd name="connsiteY4" fmla="*/ 0 h 119597"/>
              <a:gd name="connsiteX0" fmla="*/ 4166 w 176034"/>
              <a:gd name="connsiteY0" fmla="*/ 0 h 119597"/>
              <a:gd name="connsiteX1" fmla="*/ 176032 w 176034"/>
              <a:gd name="connsiteY1" fmla="*/ 219 h 119597"/>
              <a:gd name="connsiteX2" fmla="*/ 171857 w 176034"/>
              <a:gd name="connsiteY2" fmla="*/ 119597 h 119597"/>
              <a:gd name="connsiteX3" fmla="*/ 0 w 176034"/>
              <a:gd name="connsiteY3" fmla="*/ 102859 h 119597"/>
              <a:gd name="connsiteX4" fmla="*/ 4166 w 176034"/>
              <a:gd name="connsiteY4" fmla="*/ 0 h 119597"/>
              <a:gd name="connsiteX0" fmla="*/ 4166 w 171896"/>
              <a:gd name="connsiteY0" fmla="*/ 0 h 119597"/>
              <a:gd name="connsiteX1" fmla="*/ 171861 w 171896"/>
              <a:gd name="connsiteY1" fmla="*/ 1709 h 119597"/>
              <a:gd name="connsiteX2" fmla="*/ 171857 w 171896"/>
              <a:gd name="connsiteY2" fmla="*/ 119597 h 119597"/>
              <a:gd name="connsiteX3" fmla="*/ 0 w 171896"/>
              <a:gd name="connsiteY3" fmla="*/ 102859 h 119597"/>
              <a:gd name="connsiteX4" fmla="*/ 4166 w 171896"/>
              <a:gd name="connsiteY4" fmla="*/ 0 h 119597"/>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7888"/>
              <a:gd name="connsiteX1" fmla="*/ 172046 w 172081"/>
              <a:gd name="connsiteY1" fmla="*/ 0 h 117888"/>
              <a:gd name="connsiteX2" fmla="*/ 172042 w 172081"/>
              <a:gd name="connsiteY2" fmla="*/ 117888 h 117888"/>
              <a:gd name="connsiteX3" fmla="*/ 185 w 172081"/>
              <a:gd name="connsiteY3" fmla="*/ 101150 h 117888"/>
              <a:gd name="connsiteX4" fmla="*/ 1 w 172081"/>
              <a:gd name="connsiteY4" fmla="*/ 19 h 117888"/>
              <a:gd name="connsiteX0" fmla="*/ 1 w 172081"/>
              <a:gd name="connsiteY0" fmla="*/ 19 h 118047"/>
              <a:gd name="connsiteX1" fmla="*/ 172046 w 172081"/>
              <a:gd name="connsiteY1" fmla="*/ 0 h 118047"/>
              <a:gd name="connsiteX2" fmla="*/ 172042 w 172081"/>
              <a:gd name="connsiteY2" fmla="*/ 118047 h 118047"/>
              <a:gd name="connsiteX3" fmla="*/ 185 w 172081"/>
              <a:gd name="connsiteY3" fmla="*/ 101150 h 118047"/>
              <a:gd name="connsiteX4" fmla="*/ 1 w 172081"/>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68"/>
              <a:gd name="connsiteY0" fmla="*/ 19 h 118047"/>
              <a:gd name="connsiteX1" fmla="*/ 172046 w 172068"/>
              <a:gd name="connsiteY1" fmla="*/ 0 h 118047"/>
              <a:gd name="connsiteX2" fmla="*/ 171863 w 172068"/>
              <a:gd name="connsiteY2" fmla="*/ 118047 h 118047"/>
              <a:gd name="connsiteX3" fmla="*/ 185 w 172068"/>
              <a:gd name="connsiteY3" fmla="*/ 101150 h 118047"/>
              <a:gd name="connsiteX4" fmla="*/ 1 w 172068"/>
              <a:gd name="connsiteY4" fmla="*/ 19 h 118047"/>
              <a:gd name="connsiteX0" fmla="*/ 1 w 172011"/>
              <a:gd name="connsiteY0" fmla="*/ 0 h 118028"/>
              <a:gd name="connsiteX1" fmla="*/ 171986 w 172011"/>
              <a:gd name="connsiteY1" fmla="*/ 100 h 118028"/>
              <a:gd name="connsiteX2" fmla="*/ 171863 w 172011"/>
              <a:gd name="connsiteY2" fmla="*/ 118028 h 118028"/>
              <a:gd name="connsiteX3" fmla="*/ 185 w 172011"/>
              <a:gd name="connsiteY3" fmla="*/ 101131 h 118028"/>
              <a:gd name="connsiteX4" fmla="*/ 1 w 172011"/>
              <a:gd name="connsiteY4" fmla="*/ 0 h 118028"/>
              <a:gd name="connsiteX0" fmla="*/ 1 w 171902"/>
              <a:gd name="connsiteY0" fmla="*/ 0 h 118028"/>
              <a:gd name="connsiteX1" fmla="*/ 171867 w 171902"/>
              <a:gd name="connsiteY1" fmla="*/ 100 h 118028"/>
              <a:gd name="connsiteX2" fmla="*/ 171863 w 171902"/>
              <a:gd name="connsiteY2" fmla="*/ 118028 h 118028"/>
              <a:gd name="connsiteX3" fmla="*/ 185 w 171902"/>
              <a:gd name="connsiteY3" fmla="*/ 101131 h 118028"/>
              <a:gd name="connsiteX4" fmla="*/ 1 w 171902"/>
              <a:gd name="connsiteY4" fmla="*/ 0 h 118028"/>
              <a:gd name="connsiteX0" fmla="*/ 3 w 171815"/>
              <a:gd name="connsiteY0" fmla="*/ 0 h 117998"/>
              <a:gd name="connsiteX1" fmla="*/ 171780 w 171815"/>
              <a:gd name="connsiteY1" fmla="*/ 70 h 117998"/>
              <a:gd name="connsiteX2" fmla="*/ 171776 w 171815"/>
              <a:gd name="connsiteY2" fmla="*/ 117998 h 117998"/>
              <a:gd name="connsiteX3" fmla="*/ 98 w 171815"/>
              <a:gd name="connsiteY3" fmla="*/ 101101 h 117998"/>
              <a:gd name="connsiteX4" fmla="*/ 3 w 171815"/>
              <a:gd name="connsiteY4" fmla="*/ 0 h 117998"/>
              <a:gd name="connsiteX0" fmla="*/ 4 w 171786"/>
              <a:gd name="connsiteY0" fmla="*/ 0 h 117938"/>
              <a:gd name="connsiteX1" fmla="*/ 171751 w 171786"/>
              <a:gd name="connsiteY1" fmla="*/ 10 h 117938"/>
              <a:gd name="connsiteX2" fmla="*/ 171747 w 171786"/>
              <a:gd name="connsiteY2" fmla="*/ 117938 h 117938"/>
              <a:gd name="connsiteX3" fmla="*/ 69 w 171786"/>
              <a:gd name="connsiteY3" fmla="*/ 101041 h 117938"/>
              <a:gd name="connsiteX4" fmla="*/ 4 w 171786"/>
              <a:gd name="connsiteY4" fmla="*/ 0 h 117938"/>
              <a:gd name="connsiteX0" fmla="*/ 24 w 171717"/>
              <a:gd name="connsiteY0" fmla="*/ 0 h 117938"/>
              <a:gd name="connsiteX1" fmla="*/ 171682 w 171717"/>
              <a:gd name="connsiteY1" fmla="*/ 10 h 117938"/>
              <a:gd name="connsiteX2" fmla="*/ 171678 w 171717"/>
              <a:gd name="connsiteY2" fmla="*/ 117938 h 117938"/>
              <a:gd name="connsiteX3" fmla="*/ 0 w 171717"/>
              <a:gd name="connsiteY3" fmla="*/ 101041 h 117938"/>
              <a:gd name="connsiteX4" fmla="*/ 24 w 171717"/>
              <a:gd name="connsiteY4" fmla="*/ 0 h 117938"/>
              <a:gd name="connsiteX0" fmla="*/ 24 w 171717"/>
              <a:gd name="connsiteY0" fmla="*/ 79 h 117928"/>
              <a:gd name="connsiteX1" fmla="*/ 171682 w 171717"/>
              <a:gd name="connsiteY1" fmla="*/ 0 h 117928"/>
              <a:gd name="connsiteX2" fmla="*/ 171678 w 171717"/>
              <a:gd name="connsiteY2" fmla="*/ 117928 h 117928"/>
              <a:gd name="connsiteX3" fmla="*/ 0 w 171717"/>
              <a:gd name="connsiteY3" fmla="*/ 101031 h 117928"/>
              <a:gd name="connsiteX4" fmla="*/ 24 w 171717"/>
              <a:gd name="connsiteY4" fmla="*/ 79 h 117928"/>
              <a:gd name="connsiteX0" fmla="*/ 6 w 171729"/>
              <a:gd name="connsiteY0" fmla="*/ 0 h 117938"/>
              <a:gd name="connsiteX1" fmla="*/ 171694 w 171729"/>
              <a:gd name="connsiteY1" fmla="*/ 10 h 117938"/>
              <a:gd name="connsiteX2" fmla="*/ 171690 w 171729"/>
              <a:gd name="connsiteY2" fmla="*/ 117938 h 117938"/>
              <a:gd name="connsiteX3" fmla="*/ 12 w 171729"/>
              <a:gd name="connsiteY3" fmla="*/ 101041 h 117938"/>
              <a:gd name="connsiteX4" fmla="*/ 6 w 171729"/>
              <a:gd name="connsiteY4" fmla="*/ 0 h 117938"/>
              <a:gd name="connsiteX0" fmla="*/ 6 w 171725"/>
              <a:gd name="connsiteY0" fmla="*/ 0 h 117849"/>
              <a:gd name="connsiteX1" fmla="*/ 171694 w 171725"/>
              <a:gd name="connsiteY1" fmla="*/ 10 h 117849"/>
              <a:gd name="connsiteX2" fmla="*/ 171660 w 171725"/>
              <a:gd name="connsiteY2" fmla="*/ 117849 h 117849"/>
              <a:gd name="connsiteX3" fmla="*/ 12 w 171725"/>
              <a:gd name="connsiteY3" fmla="*/ 101041 h 117849"/>
              <a:gd name="connsiteX4" fmla="*/ 6 w 171725"/>
              <a:gd name="connsiteY4" fmla="*/ 0 h 117849"/>
              <a:gd name="connsiteX0" fmla="*/ 6 w 171725"/>
              <a:gd name="connsiteY0" fmla="*/ 0 h 117849"/>
              <a:gd name="connsiteX1" fmla="*/ 171694 w 171725"/>
              <a:gd name="connsiteY1" fmla="*/ 10 h 117849"/>
              <a:gd name="connsiteX2" fmla="*/ 171660 w 171725"/>
              <a:gd name="connsiteY2" fmla="*/ 117849 h 117849"/>
              <a:gd name="connsiteX3" fmla="*/ 12 w 171725"/>
              <a:gd name="connsiteY3" fmla="*/ 101041 h 117849"/>
              <a:gd name="connsiteX4" fmla="*/ 6 w 171725"/>
              <a:gd name="connsiteY4" fmla="*/ 0 h 117849"/>
              <a:gd name="connsiteX0" fmla="*/ 6 w 171725"/>
              <a:gd name="connsiteY0" fmla="*/ 0 h 117849"/>
              <a:gd name="connsiteX1" fmla="*/ 171694 w 171725"/>
              <a:gd name="connsiteY1" fmla="*/ 10 h 117849"/>
              <a:gd name="connsiteX2" fmla="*/ 171660 w 171725"/>
              <a:gd name="connsiteY2" fmla="*/ 117849 h 117849"/>
              <a:gd name="connsiteX3" fmla="*/ 12 w 171725"/>
              <a:gd name="connsiteY3" fmla="*/ 101041 h 117849"/>
              <a:gd name="connsiteX4" fmla="*/ 6 w 171725"/>
              <a:gd name="connsiteY4" fmla="*/ 0 h 117849"/>
              <a:gd name="connsiteX0" fmla="*/ 6 w 171725"/>
              <a:gd name="connsiteY0" fmla="*/ 0 h 117879"/>
              <a:gd name="connsiteX1" fmla="*/ 171694 w 171725"/>
              <a:gd name="connsiteY1" fmla="*/ 10 h 117879"/>
              <a:gd name="connsiteX2" fmla="*/ 171660 w 171725"/>
              <a:gd name="connsiteY2" fmla="*/ 117879 h 117879"/>
              <a:gd name="connsiteX3" fmla="*/ 12 w 171725"/>
              <a:gd name="connsiteY3" fmla="*/ 101041 h 117879"/>
              <a:gd name="connsiteX4" fmla="*/ 6 w 171725"/>
              <a:gd name="connsiteY4" fmla="*/ 0 h 117879"/>
              <a:gd name="connsiteX0" fmla="*/ 6 w 171721"/>
              <a:gd name="connsiteY0" fmla="*/ 0 h 117849"/>
              <a:gd name="connsiteX1" fmla="*/ 171694 w 171721"/>
              <a:gd name="connsiteY1" fmla="*/ 10 h 117849"/>
              <a:gd name="connsiteX2" fmla="*/ 171600 w 171721"/>
              <a:gd name="connsiteY2" fmla="*/ 117849 h 117849"/>
              <a:gd name="connsiteX3" fmla="*/ 12 w 171721"/>
              <a:gd name="connsiteY3" fmla="*/ 101041 h 117849"/>
              <a:gd name="connsiteX4" fmla="*/ 6 w 171721"/>
              <a:gd name="connsiteY4" fmla="*/ 0 h 117849"/>
              <a:gd name="connsiteX0" fmla="*/ 6 w 171639"/>
              <a:gd name="connsiteY0" fmla="*/ 0 h 117849"/>
              <a:gd name="connsiteX1" fmla="*/ 171605 w 171639"/>
              <a:gd name="connsiteY1" fmla="*/ 10 h 117849"/>
              <a:gd name="connsiteX2" fmla="*/ 171600 w 171639"/>
              <a:gd name="connsiteY2" fmla="*/ 117849 h 117849"/>
              <a:gd name="connsiteX3" fmla="*/ 12 w 171639"/>
              <a:gd name="connsiteY3" fmla="*/ 101041 h 117849"/>
              <a:gd name="connsiteX4" fmla="*/ 6 w 171639"/>
              <a:gd name="connsiteY4" fmla="*/ 0 h 117849"/>
              <a:gd name="connsiteX0" fmla="*/ 6 w 171639"/>
              <a:gd name="connsiteY0" fmla="*/ 63 h 117912"/>
              <a:gd name="connsiteX1" fmla="*/ 171605 w 171639"/>
              <a:gd name="connsiteY1" fmla="*/ 0 h 117912"/>
              <a:gd name="connsiteX2" fmla="*/ 171600 w 171639"/>
              <a:gd name="connsiteY2" fmla="*/ 117912 h 117912"/>
              <a:gd name="connsiteX3" fmla="*/ 12 w 171639"/>
              <a:gd name="connsiteY3" fmla="*/ 101104 h 117912"/>
              <a:gd name="connsiteX4" fmla="*/ 6 w 171639"/>
              <a:gd name="connsiteY4" fmla="*/ 63 h 117912"/>
              <a:gd name="connsiteX0" fmla="*/ 6 w 171749"/>
              <a:gd name="connsiteY0" fmla="*/ 63 h 117912"/>
              <a:gd name="connsiteX1" fmla="*/ 171724 w 171749"/>
              <a:gd name="connsiteY1" fmla="*/ 0 h 117912"/>
              <a:gd name="connsiteX2" fmla="*/ 171600 w 171749"/>
              <a:gd name="connsiteY2" fmla="*/ 117912 h 117912"/>
              <a:gd name="connsiteX3" fmla="*/ 12 w 171749"/>
              <a:gd name="connsiteY3" fmla="*/ 101104 h 117912"/>
              <a:gd name="connsiteX4" fmla="*/ 6 w 171749"/>
              <a:gd name="connsiteY4" fmla="*/ 63 h 117912"/>
              <a:gd name="connsiteX0" fmla="*/ 3 w 171806"/>
              <a:gd name="connsiteY0" fmla="*/ 33 h 117912"/>
              <a:gd name="connsiteX1" fmla="*/ 171781 w 171806"/>
              <a:gd name="connsiteY1" fmla="*/ 0 h 117912"/>
              <a:gd name="connsiteX2" fmla="*/ 171657 w 171806"/>
              <a:gd name="connsiteY2" fmla="*/ 117912 h 117912"/>
              <a:gd name="connsiteX3" fmla="*/ 69 w 171806"/>
              <a:gd name="connsiteY3" fmla="*/ 101104 h 117912"/>
              <a:gd name="connsiteX4" fmla="*/ 3 w 171806"/>
              <a:gd name="connsiteY4" fmla="*/ 33 h 117912"/>
              <a:gd name="connsiteX0" fmla="*/ 23 w 171826"/>
              <a:gd name="connsiteY0" fmla="*/ 33 h 117912"/>
              <a:gd name="connsiteX1" fmla="*/ 171801 w 171826"/>
              <a:gd name="connsiteY1" fmla="*/ 0 h 117912"/>
              <a:gd name="connsiteX2" fmla="*/ 171677 w 171826"/>
              <a:gd name="connsiteY2" fmla="*/ 117912 h 117912"/>
              <a:gd name="connsiteX3" fmla="*/ 0 w 171826"/>
              <a:gd name="connsiteY3" fmla="*/ 101134 h 117912"/>
              <a:gd name="connsiteX4" fmla="*/ 23 w 171826"/>
              <a:gd name="connsiteY4" fmla="*/ 33 h 117912"/>
              <a:gd name="connsiteX0" fmla="*/ 23 w 171826"/>
              <a:gd name="connsiteY0" fmla="*/ 33 h 117912"/>
              <a:gd name="connsiteX1" fmla="*/ 171801 w 171826"/>
              <a:gd name="connsiteY1" fmla="*/ 0 h 117912"/>
              <a:gd name="connsiteX2" fmla="*/ 171677 w 171826"/>
              <a:gd name="connsiteY2" fmla="*/ 117912 h 117912"/>
              <a:gd name="connsiteX3" fmla="*/ 0 w 171826"/>
              <a:gd name="connsiteY3" fmla="*/ 101134 h 117912"/>
              <a:gd name="connsiteX4" fmla="*/ 23 w 171826"/>
              <a:gd name="connsiteY4" fmla="*/ 33 h 117912"/>
              <a:gd name="connsiteX0" fmla="*/ 23 w 171826"/>
              <a:gd name="connsiteY0" fmla="*/ 33 h 117912"/>
              <a:gd name="connsiteX1" fmla="*/ 171801 w 171826"/>
              <a:gd name="connsiteY1" fmla="*/ 0 h 117912"/>
              <a:gd name="connsiteX2" fmla="*/ 171677 w 171826"/>
              <a:gd name="connsiteY2" fmla="*/ 117912 h 117912"/>
              <a:gd name="connsiteX3" fmla="*/ 0 w 171826"/>
              <a:gd name="connsiteY3" fmla="*/ 101134 h 117912"/>
              <a:gd name="connsiteX4" fmla="*/ 23 w 171826"/>
              <a:gd name="connsiteY4" fmla="*/ 33 h 117912"/>
              <a:gd name="connsiteX0" fmla="*/ 23 w 171826"/>
              <a:gd name="connsiteY0" fmla="*/ 33 h 117912"/>
              <a:gd name="connsiteX1" fmla="*/ 171801 w 171826"/>
              <a:gd name="connsiteY1" fmla="*/ 0 h 117912"/>
              <a:gd name="connsiteX2" fmla="*/ 171677 w 171826"/>
              <a:gd name="connsiteY2" fmla="*/ 117912 h 117912"/>
              <a:gd name="connsiteX3" fmla="*/ 0 w 171826"/>
              <a:gd name="connsiteY3" fmla="*/ 101223 h 117912"/>
              <a:gd name="connsiteX4" fmla="*/ 23 w 171826"/>
              <a:gd name="connsiteY4" fmla="*/ 33 h 117912"/>
              <a:gd name="connsiteX0" fmla="*/ 23 w 171826"/>
              <a:gd name="connsiteY0" fmla="*/ 33 h 117912"/>
              <a:gd name="connsiteX1" fmla="*/ 171801 w 171826"/>
              <a:gd name="connsiteY1" fmla="*/ 0 h 117912"/>
              <a:gd name="connsiteX2" fmla="*/ 171677 w 171826"/>
              <a:gd name="connsiteY2" fmla="*/ 117912 h 117912"/>
              <a:gd name="connsiteX3" fmla="*/ 0 w 171826"/>
              <a:gd name="connsiteY3" fmla="*/ 101223 h 117912"/>
              <a:gd name="connsiteX4" fmla="*/ 23 w 171826"/>
              <a:gd name="connsiteY4" fmla="*/ 33 h 117912"/>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223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223 h 118001"/>
              <a:gd name="connsiteX4" fmla="*/ 23 w 171835"/>
              <a:gd name="connsiteY4" fmla="*/ 33 h 118001"/>
              <a:gd name="connsiteX0" fmla="*/ 63 w 171875"/>
              <a:gd name="connsiteY0" fmla="*/ 33 h 118001"/>
              <a:gd name="connsiteX1" fmla="*/ 171841 w 171875"/>
              <a:gd name="connsiteY1" fmla="*/ 0 h 118001"/>
              <a:gd name="connsiteX2" fmla="*/ 171836 w 171875"/>
              <a:gd name="connsiteY2" fmla="*/ 118001 h 118001"/>
              <a:gd name="connsiteX3" fmla="*/ 0 w 171875"/>
              <a:gd name="connsiteY3" fmla="*/ 101382 h 118001"/>
              <a:gd name="connsiteX4" fmla="*/ 63 w 17187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23 w 171835"/>
              <a:gd name="connsiteY0" fmla="*/ 33 h 118001"/>
              <a:gd name="connsiteX1" fmla="*/ 171801 w 171835"/>
              <a:gd name="connsiteY1" fmla="*/ 0 h 118001"/>
              <a:gd name="connsiteX2" fmla="*/ 171796 w 171835"/>
              <a:gd name="connsiteY2" fmla="*/ 118001 h 118001"/>
              <a:gd name="connsiteX3" fmla="*/ 0 w 171835"/>
              <a:gd name="connsiteY3" fmla="*/ 101382 h 118001"/>
              <a:gd name="connsiteX4" fmla="*/ 23 w 171835"/>
              <a:gd name="connsiteY4" fmla="*/ 33 h 118001"/>
              <a:gd name="connsiteX0" fmla="*/ 5 w 171817"/>
              <a:gd name="connsiteY0" fmla="*/ 33 h 118001"/>
              <a:gd name="connsiteX1" fmla="*/ 171783 w 171817"/>
              <a:gd name="connsiteY1" fmla="*/ 0 h 118001"/>
              <a:gd name="connsiteX2" fmla="*/ 171778 w 171817"/>
              <a:gd name="connsiteY2" fmla="*/ 118001 h 118001"/>
              <a:gd name="connsiteX3" fmla="*/ 42 w 171817"/>
              <a:gd name="connsiteY3" fmla="*/ 102344 h 118001"/>
              <a:gd name="connsiteX4" fmla="*/ 5 w 171817"/>
              <a:gd name="connsiteY4" fmla="*/ 33 h 118001"/>
              <a:gd name="connsiteX0" fmla="*/ 5 w 171808"/>
              <a:gd name="connsiteY0" fmla="*/ 33 h 122492"/>
              <a:gd name="connsiteX1" fmla="*/ 171783 w 171808"/>
              <a:gd name="connsiteY1" fmla="*/ 0 h 122492"/>
              <a:gd name="connsiteX2" fmla="*/ 171658 w 171808"/>
              <a:gd name="connsiteY2" fmla="*/ 122492 h 122492"/>
              <a:gd name="connsiteX3" fmla="*/ 42 w 171808"/>
              <a:gd name="connsiteY3" fmla="*/ 102344 h 122492"/>
              <a:gd name="connsiteX4" fmla="*/ 5 w 171808"/>
              <a:gd name="connsiteY4" fmla="*/ 33 h 122492"/>
              <a:gd name="connsiteX0" fmla="*/ 5 w 171808"/>
              <a:gd name="connsiteY0" fmla="*/ 33 h 122492"/>
              <a:gd name="connsiteX1" fmla="*/ 171783 w 171808"/>
              <a:gd name="connsiteY1" fmla="*/ 0 h 122492"/>
              <a:gd name="connsiteX2" fmla="*/ 171658 w 171808"/>
              <a:gd name="connsiteY2" fmla="*/ 122492 h 122492"/>
              <a:gd name="connsiteX3" fmla="*/ 42 w 171808"/>
              <a:gd name="connsiteY3" fmla="*/ 102344 h 122492"/>
              <a:gd name="connsiteX4" fmla="*/ 5 w 171808"/>
              <a:gd name="connsiteY4" fmla="*/ 33 h 122492"/>
              <a:gd name="connsiteX0" fmla="*/ 5 w 171808"/>
              <a:gd name="connsiteY0" fmla="*/ 33 h 122492"/>
              <a:gd name="connsiteX1" fmla="*/ 171783 w 171808"/>
              <a:gd name="connsiteY1" fmla="*/ 0 h 122492"/>
              <a:gd name="connsiteX2" fmla="*/ 171658 w 171808"/>
              <a:gd name="connsiteY2" fmla="*/ 122492 h 122492"/>
              <a:gd name="connsiteX3" fmla="*/ 42 w 171808"/>
              <a:gd name="connsiteY3" fmla="*/ 102344 h 122492"/>
              <a:gd name="connsiteX4" fmla="*/ 5 w 171808"/>
              <a:gd name="connsiteY4" fmla="*/ 33 h 122492"/>
              <a:gd name="connsiteX0" fmla="*/ 3 w 171806"/>
              <a:gd name="connsiteY0" fmla="*/ 33 h 122492"/>
              <a:gd name="connsiteX1" fmla="*/ 171781 w 171806"/>
              <a:gd name="connsiteY1" fmla="*/ 0 h 122492"/>
              <a:gd name="connsiteX2" fmla="*/ 171656 w 171806"/>
              <a:gd name="connsiteY2" fmla="*/ 122492 h 122492"/>
              <a:gd name="connsiteX3" fmla="*/ 100 w 171806"/>
              <a:gd name="connsiteY3" fmla="*/ 102504 h 122492"/>
              <a:gd name="connsiteX4" fmla="*/ 3 w 171806"/>
              <a:gd name="connsiteY4" fmla="*/ 33 h 122492"/>
              <a:gd name="connsiteX0" fmla="*/ 3 w 171806"/>
              <a:gd name="connsiteY0" fmla="*/ 33 h 122492"/>
              <a:gd name="connsiteX1" fmla="*/ 171781 w 171806"/>
              <a:gd name="connsiteY1" fmla="*/ 0 h 122492"/>
              <a:gd name="connsiteX2" fmla="*/ 171656 w 171806"/>
              <a:gd name="connsiteY2" fmla="*/ 122492 h 122492"/>
              <a:gd name="connsiteX3" fmla="*/ 100 w 171806"/>
              <a:gd name="connsiteY3" fmla="*/ 102504 h 122492"/>
              <a:gd name="connsiteX4" fmla="*/ 3 w 171806"/>
              <a:gd name="connsiteY4" fmla="*/ 33 h 122492"/>
              <a:gd name="connsiteX0" fmla="*/ 3 w 171806"/>
              <a:gd name="connsiteY0" fmla="*/ 33 h 122492"/>
              <a:gd name="connsiteX1" fmla="*/ 171781 w 171806"/>
              <a:gd name="connsiteY1" fmla="*/ 0 h 122492"/>
              <a:gd name="connsiteX2" fmla="*/ 171656 w 171806"/>
              <a:gd name="connsiteY2" fmla="*/ 122492 h 122492"/>
              <a:gd name="connsiteX3" fmla="*/ 100 w 171806"/>
              <a:gd name="connsiteY3" fmla="*/ 102504 h 122492"/>
              <a:gd name="connsiteX4" fmla="*/ 3 w 171806"/>
              <a:gd name="connsiteY4" fmla="*/ 33 h 122492"/>
              <a:gd name="connsiteX0" fmla="*/ 3 w 171806"/>
              <a:gd name="connsiteY0" fmla="*/ 33 h 122492"/>
              <a:gd name="connsiteX1" fmla="*/ 171781 w 171806"/>
              <a:gd name="connsiteY1" fmla="*/ 0 h 122492"/>
              <a:gd name="connsiteX2" fmla="*/ 171656 w 171806"/>
              <a:gd name="connsiteY2" fmla="*/ 122492 h 122492"/>
              <a:gd name="connsiteX3" fmla="*/ 100 w 171806"/>
              <a:gd name="connsiteY3" fmla="*/ 102504 h 122492"/>
              <a:gd name="connsiteX4" fmla="*/ 3 w 171806"/>
              <a:gd name="connsiteY4" fmla="*/ 33 h 122492"/>
              <a:gd name="connsiteX0" fmla="*/ 3 w 171806"/>
              <a:gd name="connsiteY0" fmla="*/ 33 h 122492"/>
              <a:gd name="connsiteX1" fmla="*/ 171781 w 171806"/>
              <a:gd name="connsiteY1" fmla="*/ 0 h 122492"/>
              <a:gd name="connsiteX2" fmla="*/ 171656 w 171806"/>
              <a:gd name="connsiteY2" fmla="*/ 122492 h 122492"/>
              <a:gd name="connsiteX3" fmla="*/ 100 w 171806"/>
              <a:gd name="connsiteY3" fmla="*/ 102504 h 122492"/>
              <a:gd name="connsiteX4" fmla="*/ 3 w 171806"/>
              <a:gd name="connsiteY4" fmla="*/ 33 h 122492"/>
              <a:gd name="connsiteX0" fmla="*/ 68 w 171871"/>
              <a:gd name="connsiteY0" fmla="*/ 33 h 122492"/>
              <a:gd name="connsiteX1" fmla="*/ 171846 w 171871"/>
              <a:gd name="connsiteY1" fmla="*/ 0 h 122492"/>
              <a:gd name="connsiteX2" fmla="*/ 171721 w 171871"/>
              <a:gd name="connsiteY2" fmla="*/ 122492 h 122492"/>
              <a:gd name="connsiteX3" fmla="*/ 0 w 171871"/>
              <a:gd name="connsiteY3" fmla="*/ 102431 h 122492"/>
              <a:gd name="connsiteX4" fmla="*/ 68 w 171871"/>
              <a:gd name="connsiteY4" fmla="*/ 33 h 122492"/>
              <a:gd name="connsiteX0" fmla="*/ 2 w 172025"/>
              <a:gd name="connsiteY0" fmla="*/ 33 h 122492"/>
              <a:gd name="connsiteX1" fmla="*/ 172000 w 172025"/>
              <a:gd name="connsiteY1" fmla="*/ 0 h 122492"/>
              <a:gd name="connsiteX2" fmla="*/ 171875 w 172025"/>
              <a:gd name="connsiteY2" fmla="*/ 122492 h 122492"/>
              <a:gd name="connsiteX3" fmla="*/ 154 w 172025"/>
              <a:gd name="connsiteY3" fmla="*/ 102431 h 122492"/>
              <a:gd name="connsiteX4" fmla="*/ 2 w 172025"/>
              <a:gd name="connsiteY4" fmla="*/ 33 h 122492"/>
              <a:gd name="connsiteX0" fmla="*/ 5 w 171918"/>
              <a:gd name="connsiteY0" fmla="*/ 33 h 122492"/>
              <a:gd name="connsiteX1" fmla="*/ 171893 w 171918"/>
              <a:gd name="connsiteY1" fmla="*/ 0 h 122492"/>
              <a:gd name="connsiteX2" fmla="*/ 171768 w 171918"/>
              <a:gd name="connsiteY2" fmla="*/ 122492 h 122492"/>
              <a:gd name="connsiteX3" fmla="*/ 47 w 171918"/>
              <a:gd name="connsiteY3" fmla="*/ 102431 h 122492"/>
              <a:gd name="connsiteX4" fmla="*/ 5 w 171918"/>
              <a:gd name="connsiteY4" fmla="*/ 33 h 122492"/>
              <a:gd name="connsiteX0" fmla="*/ 5 w 171918"/>
              <a:gd name="connsiteY0" fmla="*/ 33 h 122492"/>
              <a:gd name="connsiteX1" fmla="*/ 171893 w 171918"/>
              <a:gd name="connsiteY1" fmla="*/ 0 h 122492"/>
              <a:gd name="connsiteX2" fmla="*/ 171768 w 171918"/>
              <a:gd name="connsiteY2" fmla="*/ 122492 h 122492"/>
              <a:gd name="connsiteX3" fmla="*/ 47 w 171918"/>
              <a:gd name="connsiteY3" fmla="*/ 102651 h 122492"/>
              <a:gd name="connsiteX4" fmla="*/ 5 w 171918"/>
              <a:gd name="connsiteY4" fmla="*/ 33 h 122492"/>
              <a:gd name="connsiteX0" fmla="*/ 5 w 171918"/>
              <a:gd name="connsiteY0" fmla="*/ 33 h 122492"/>
              <a:gd name="connsiteX1" fmla="*/ 171893 w 171918"/>
              <a:gd name="connsiteY1" fmla="*/ 0 h 122492"/>
              <a:gd name="connsiteX2" fmla="*/ 171768 w 171918"/>
              <a:gd name="connsiteY2" fmla="*/ 122492 h 122492"/>
              <a:gd name="connsiteX3" fmla="*/ 47 w 171918"/>
              <a:gd name="connsiteY3" fmla="*/ 102651 h 122492"/>
              <a:gd name="connsiteX4" fmla="*/ 5 w 171918"/>
              <a:gd name="connsiteY4" fmla="*/ 33 h 122492"/>
              <a:gd name="connsiteX0" fmla="*/ 5 w 171926"/>
              <a:gd name="connsiteY0" fmla="*/ 33 h 122492"/>
              <a:gd name="connsiteX1" fmla="*/ 171893 w 171926"/>
              <a:gd name="connsiteY1" fmla="*/ 0 h 122492"/>
              <a:gd name="connsiteX2" fmla="*/ 171878 w 171926"/>
              <a:gd name="connsiteY2" fmla="*/ 122492 h 122492"/>
              <a:gd name="connsiteX3" fmla="*/ 47 w 171926"/>
              <a:gd name="connsiteY3" fmla="*/ 102651 h 122492"/>
              <a:gd name="connsiteX4" fmla="*/ 5 w 171926"/>
              <a:gd name="connsiteY4" fmla="*/ 33 h 122492"/>
              <a:gd name="connsiteX0" fmla="*/ 5 w 172028"/>
              <a:gd name="connsiteY0" fmla="*/ 0 h 122459"/>
              <a:gd name="connsiteX1" fmla="*/ 172003 w 172028"/>
              <a:gd name="connsiteY1" fmla="*/ 114 h 122459"/>
              <a:gd name="connsiteX2" fmla="*/ 171878 w 172028"/>
              <a:gd name="connsiteY2" fmla="*/ 122459 h 122459"/>
              <a:gd name="connsiteX3" fmla="*/ 47 w 172028"/>
              <a:gd name="connsiteY3" fmla="*/ 102618 h 122459"/>
              <a:gd name="connsiteX4" fmla="*/ 5 w 172028"/>
              <a:gd name="connsiteY4" fmla="*/ 0 h 122459"/>
              <a:gd name="connsiteX0" fmla="*/ 5 w 171976"/>
              <a:gd name="connsiteY0" fmla="*/ 0 h 122459"/>
              <a:gd name="connsiteX1" fmla="*/ 171948 w 171976"/>
              <a:gd name="connsiteY1" fmla="*/ 114 h 122459"/>
              <a:gd name="connsiteX2" fmla="*/ 171878 w 171976"/>
              <a:gd name="connsiteY2" fmla="*/ 122459 h 122459"/>
              <a:gd name="connsiteX3" fmla="*/ 47 w 171976"/>
              <a:gd name="connsiteY3" fmla="*/ 102618 h 122459"/>
              <a:gd name="connsiteX4" fmla="*/ 5 w 171976"/>
              <a:gd name="connsiteY4" fmla="*/ 0 h 122459"/>
              <a:gd name="connsiteX0" fmla="*/ 5 w 171926"/>
              <a:gd name="connsiteY0" fmla="*/ 33 h 122492"/>
              <a:gd name="connsiteX1" fmla="*/ 171893 w 171926"/>
              <a:gd name="connsiteY1" fmla="*/ 0 h 122492"/>
              <a:gd name="connsiteX2" fmla="*/ 171878 w 171926"/>
              <a:gd name="connsiteY2" fmla="*/ 122492 h 122492"/>
              <a:gd name="connsiteX3" fmla="*/ 47 w 171926"/>
              <a:gd name="connsiteY3" fmla="*/ 102651 h 122492"/>
              <a:gd name="connsiteX4" fmla="*/ 5 w 171926"/>
              <a:gd name="connsiteY4" fmla="*/ 33 h 122492"/>
              <a:gd name="connsiteX0" fmla="*/ 5 w 171926"/>
              <a:gd name="connsiteY0" fmla="*/ 1060 h 122492"/>
              <a:gd name="connsiteX1" fmla="*/ 171893 w 171926"/>
              <a:gd name="connsiteY1" fmla="*/ 0 h 122492"/>
              <a:gd name="connsiteX2" fmla="*/ 171878 w 171926"/>
              <a:gd name="connsiteY2" fmla="*/ 122492 h 122492"/>
              <a:gd name="connsiteX3" fmla="*/ 47 w 171926"/>
              <a:gd name="connsiteY3" fmla="*/ 102651 h 122492"/>
              <a:gd name="connsiteX4" fmla="*/ 5 w 171926"/>
              <a:gd name="connsiteY4" fmla="*/ 1060 h 122492"/>
              <a:gd name="connsiteX0" fmla="*/ 5 w 171976"/>
              <a:gd name="connsiteY0" fmla="*/ 0 h 121432"/>
              <a:gd name="connsiteX1" fmla="*/ 171948 w 171976"/>
              <a:gd name="connsiteY1" fmla="*/ 113 h 121432"/>
              <a:gd name="connsiteX2" fmla="*/ 171878 w 171976"/>
              <a:gd name="connsiteY2" fmla="*/ 121432 h 121432"/>
              <a:gd name="connsiteX3" fmla="*/ 47 w 171976"/>
              <a:gd name="connsiteY3" fmla="*/ 101591 h 121432"/>
              <a:gd name="connsiteX4" fmla="*/ 5 w 171976"/>
              <a:gd name="connsiteY4" fmla="*/ 0 h 121432"/>
              <a:gd name="connsiteX0" fmla="*/ 5 w 171976"/>
              <a:gd name="connsiteY0" fmla="*/ 0 h 121432"/>
              <a:gd name="connsiteX1" fmla="*/ 171948 w 171976"/>
              <a:gd name="connsiteY1" fmla="*/ 113 h 121432"/>
              <a:gd name="connsiteX2" fmla="*/ 171878 w 171976"/>
              <a:gd name="connsiteY2" fmla="*/ 121432 h 121432"/>
              <a:gd name="connsiteX3" fmla="*/ 47 w 171976"/>
              <a:gd name="connsiteY3" fmla="*/ 101591 h 121432"/>
              <a:gd name="connsiteX4" fmla="*/ 5 w 171976"/>
              <a:gd name="connsiteY4" fmla="*/ 0 h 121432"/>
              <a:gd name="connsiteX0" fmla="*/ 3 w 171974"/>
              <a:gd name="connsiteY0" fmla="*/ 0 h 121432"/>
              <a:gd name="connsiteX1" fmla="*/ 171946 w 171974"/>
              <a:gd name="connsiteY1" fmla="*/ 113 h 121432"/>
              <a:gd name="connsiteX2" fmla="*/ 171876 w 171974"/>
              <a:gd name="connsiteY2" fmla="*/ 121432 h 121432"/>
              <a:gd name="connsiteX3" fmla="*/ 165 w 171974"/>
              <a:gd name="connsiteY3" fmla="*/ 94695 h 121432"/>
              <a:gd name="connsiteX4" fmla="*/ 3 w 171974"/>
              <a:gd name="connsiteY4" fmla="*/ 0 h 121432"/>
              <a:gd name="connsiteX0" fmla="*/ 3 w 172117"/>
              <a:gd name="connsiteY0" fmla="*/ 0 h 101705"/>
              <a:gd name="connsiteX1" fmla="*/ 171946 w 172117"/>
              <a:gd name="connsiteY1" fmla="*/ 113 h 101705"/>
              <a:gd name="connsiteX2" fmla="*/ 172117 w 172117"/>
              <a:gd name="connsiteY2" fmla="*/ 101705 h 101705"/>
              <a:gd name="connsiteX3" fmla="*/ 165 w 172117"/>
              <a:gd name="connsiteY3" fmla="*/ 94695 h 101705"/>
              <a:gd name="connsiteX4" fmla="*/ 3 w 172117"/>
              <a:gd name="connsiteY4" fmla="*/ 0 h 101705"/>
              <a:gd name="connsiteX0" fmla="*/ 3 w 172117"/>
              <a:gd name="connsiteY0" fmla="*/ 0 h 101705"/>
              <a:gd name="connsiteX1" fmla="*/ 171946 w 172117"/>
              <a:gd name="connsiteY1" fmla="*/ 113 h 101705"/>
              <a:gd name="connsiteX2" fmla="*/ 172117 w 172117"/>
              <a:gd name="connsiteY2" fmla="*/ 101705 h 101705"/>
              <a:gd name="connsiteX3" fmla="*/ 165 w 172117"/>
              <a:gd name="connsiteY3" fmla="*/ 94695 h 101705"/>
              <a:gd name="connsiteX4" fmla="*/ 3 w 172117"/>
              <a:gd name="connsiteY4" fmla="*/ 0 h 101705"/>
              <a:gd name="connsiteX0" fmla="*/ 2 w 172116"/>
              <a:gd name="connsiteY0" fmla="*/ 0 h 102393"/>
              <a:gd name="connsiteX1" fmla="*/ 171945 w 172116"/>
              <a:gd name="connsiteY1" fmla="*/ 113 h 102393"/>
              <a:gd name="connsiteX2" fmla="*/ 172116 w 172116"/>
              <a:gd name="connsiteY2" fmla="*/ 101705 h 102393"/>
              <a:gd name="connsiteX3" fmla="*/ 284 w 172116"/>
              <a:gd name="connsiteY3" fmla="*/ 102393 h 102393"/>
              <a:gd name="connsiteX4" fmla="*/ 2 w 172116"/>
              <a:gd name="connsiteY4" fmla="*/ 0 h 102393"/>
              <a:gd name="connsiteX0" fmla="*/ 2 w 172116"/>
              <a:gd name="connsiteY0" fmla="*/ 0 h 101751"/>
              <a:gd name="connsiteX1" fmla="*/ 171945 w 172116"/>
              <a:gd name="connsiteY1" fmla="*/ 113 h 101751"/>
              <a:gd name="connsiteX2" fmla="*/ 172116 w 172116"/>
              <a:gd name="connsiteY2" fmla="*/ 101705 h 101751"/>
              <a:gd name="connsiteX3" fmla="*/ 284 w 172116"/>
              <a:gd name="connsiteY3" fmla="*/ 101751 h 101751"/>
              <a:gd name="connsiteX4" fmla="*/ 2 w 172116"/>
              <a:gd name="connsiteY4" fmla="*/ 0 h 101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6" h="101751">
                <a:moveTo>
                  <a:pt x="2" y="0"/>
                </a:moveTo>
                <a:lnTo>
                  <a:pt x="171945" y="113"/>
                </a:lnTo>
                <a:cubicBezTo>
                  <a:pt x="172068" y="39353"/>
                  <a:pt x="171993" y="62465"/>
                  <a:pt x="172116" y="101705"/>
                </a:cubicBezTo>
                <a:lnTo>
                  <a:pt x="284" y="101751"/>
                </a:lnTo>
                <a:cubicBezTo>
                  <a:pt x="309" y="68015"/>
                  <a:pt x="-23" y="33736"/>
                  <a:pt x="2" y="0"/>
                </a:cubicBezTo>
                <a:close/>
              </a:path>
            </a:pathLst>
          </a:custGeom>
        </p:spPr>
        <p:txBody>
          <a:bodyPr anchor="ctr"/>
          <a:lstStyle>
            <a:lvl1pPr marL="0" indent="0">
              <a:buNone/>
              <a:defRPr baseline="0">
                <a:solidFill>
                  <a:schemeClr val="bg1">
                    <a:lumMod val="50000"/>
                  </a:schemeClr>
                </a:solidFill>
                <a:sym typeface="Wingdings" panose="05000000000000000000" pitchFamily="2" charset="2"/>
              </a:defRPr>
            </a:lvl1pPr>
          </a:lstStyle>
          <a:p>
            <a:r>
              <a:rPr lang="de-AT" dirty="0"/>
              <a:t>                   Bild mit Klick auf Icon einfügen </a:t>
            </a:r>
          </a:p>
        </p:txBody>
      </p:sp>
      <p:sp>
        <p:nvSpPr>
          <p:cNvPr id="7" name="Textplatzhalter 10"/>
          <p:cNvSpPr>
            <a:spLocks noGrp="1"/>
          </p:cNvSpPr>
          <p:nvPr>
            <p:ph type="body" sz="quarter" idx="10" hasCustomPrompt="1"/>
          </p:nvPr>
        </p:nvSpPr>
        <p:spPr>
          <a:xfrm>
            <a:off x="695400" y="5609093"/>
            <a:ext cx="4958610" cy="608022"/>
          </a:xfrm>
        </p:spPr>
        <p:txBody>
          <a:bodyPr vert="horz" lIns="91440" tIns="45720" rIns="91440" bIns="45720" rtlCol="0" anchor="ctr">
            <a:noAutofit/>
          </a:bodyPr>
          <a:lstStyle>
            <a:lvl1pPr marL="342900" indent="-342900">
              <a:buNone/>
              <a:defRPr lang="de-AT" b="0" i="0" dirty="0" smtClean="0">
                <a:latin typeface="Segoe UI" charset="0"/>
                <a:ea typeface="Segoe UI" charset="0"/>
                <a:cs typeface="Segoe UI" charset="0"/>
              </a:defRPr>
            </a:lvl1pPr>
          </a:lstStyle>
          <a:p>
            <a:pPr marL="0" lvl="0" indent="0"/>
            <a:r>
              <a:rPr lang="de-AT" dirty="0"/>
              <a:t>Abschnittstitel</a:t>
            </a:r>
          </a:p>
        </p:txBody>
      </p:sp>
      <p:sp>
        <p:nvSpPr>
          <p:cNvPr id="8" name="Textplatzhalter 12"/>
          <p:cNvSpPr>
            <a:spLocks noGrp="1"/>
          </p:cNvSpPr>
          <p:nvPr>
            <p:ph type="body" sz="quarter" idx="13" hasCustomPrompt="1"/>
          </p:nvPr>
        </p:nvSpPr>
        <p:spPr>
          <a:xfrm>
            <a:off x="695400" y="6217126"/>
            <a:ext cx="6387640" cy="360363"/>
          </a:xfrm>
          <a:prstGeom prst="rect">
            <a:avLst/>
          </a:prstGeom>
        </p:spPr>
        <p:txBody>
          <a:bodyPr vert="horz" lIns="91440" tIns="45720" rIns="91440" bIns="45720" rtlCol="0" anchor="ctr">
            <a:noAutofit/>
          </a:bodyPr>
          <a:lstStyle>
            <a:lvl1pPr marL="342874" indent="-342874">
              <a:buNone/>
              <a:defRPr lang="de-AT" sz="2000" b="0" dirty="0" smtClean="0">
                <a:solidFill>
                  <a:srgbClr val="2E8488"/>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marL="0" lvl="0" indent="0"/>
            <a:r>
              <a:rPr lang="de-AT" dirty="0"/>
              <a:t>Untertitel</a:t>
            </a:r>
          </a:p>
        </p:txBody>
      </p:sp>
      <p:sp>
        <p:nvSpPr>
          <p:cNvPr id="9" name="Rechteck 8"/>
          <p:cNvSpPr/>
          <p:nvPr/>
        </p:nvSpPr>
        <p:spPr>
          <a:xfrm>
            <a:off x="695400" y="5299200"/>
            <a:ext cx="3600000" cy="1469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userDrawn="1"/>
        </p:nvSpPr>
        <p:spPr>
          <a:xfrm>
            <a:off x="695400" y="5299200"/>
            <a:ext cx="3600000" cy="1469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27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609600" y="6520259"/>
            <a:ext cx="2844800" cy="365125"/>
          </a:xfrm>
        </p:spPr>
        <p:txBody>
          <a:bodyPr/>
          <a:lstStyle>
            <a:lvl1pPr>
              <a:defRPr sz="1200">
                <a:solidFill>
                  <a:schemeClr val="accent6"/>
                </a:solidFill>
                <a:latin typeface="+mj-lt"/>
                <a:cs typeface="Segoe UI Light" panose="020B0502040204020203" pitchFamily="34" charset="0"/>
              </a:defRPr>
            </a:lvl1pPr>
          </a:lstStyle>
          <a:p>
            <a:fld id="{1963F6FC-4E7D-4589-B66A-A0F812899801}" type="datetime1">
              <a:rPr lang="de-DE" smtClean="0"/>
              <a:pPr/>
              <a:t>12.09.2024</a:t>
            </a:fld>
            <a:endParaRPr lang="de-DE" dirty="0"/>
          </a:p>
        </p:txBody>
      </p:sp>
      <p:sp>
        <p:nvSpPr>
          <p:cNvPr id="4" name="Fußzeilenplatzhalter 3"/>
          <p:cNvSpPr>
            <a:spLocks noGrp="1"/>
          </p:cNvSpPr>
          <p:nvPr>
            <p:ph type="ftr" sz="quarter" idx="11"/>
          </p:nvPr>
        </p:nvSpPr>
        <p:spPr>
          <a:xfrm>
            <a:off x="4165600" y="6520259"/>
            <a:ext cx="3860800" cy="365125"/>
          </a:xfrm>
        </p:spPr>
        <p:txBody>
          <a:bodyPr/>
          <a:lstStyle>
            <a:lvl1pPr>
              <a:defRPr sz="1200">
                <a:solidFill>
                  <a:schemeClr val="accent6"/>
                </a:solidFill>
                <a:latin typeface="+mj-lt"/>
                <a:cs typeface="Segoe UI Light" panose="020B0502040204020203" pitchFamily="34" charset="0"/>
              </a:defRPr>
            </a:lvl1pPr>
          </a:lstStyle>
          <a:p>
            <a:endParaRPr lang="de-DE" dirty="0"/>
          </a:p>
        </p:txBody>
      </p:sp>
      <p:sp>
        <p:nvSpPr>
          <p:cNvPr id="5" name="Foliennummernplatzhalter 4"/>
          <p:cNvSpPr>
            <a:spLocks noGrp="1"/>
          </p:cNvSpPr>
          <p:nvPr>
            <p:ph type="sldNum" sz="quarter" idx="12"/>
          </p:nvPr>
        </p:nvSpPr>
        <p:spPr>
          <a:xfrm>
            <a:off x="8737600" y="6520259"/>
            <a:ext cx="2844800" cy="365125"/>
          </a:xfrm>
        </p:spPr>
        <p:txBody>
          <a:bodyPr/>
          <a:lstStyle>
            <a:lvl1pPr>
              <a:defRPr sz="1200">
                <a:solidFill>
                  <a:schemeClr val="accent6"/>
                </a:solidFill>
                <a:latin typeface="+mj-lt"/>
                <a:cs typeface="Segoe UI Light" panose="020B0502040204020203" pitchFamily="34" charset="0"/>
              </a:defRPr>
            </a:lvl1pPr>
          </a:lstStyle>
          <a:p>
            <a:fld id="{170676F9-B23B-41E4-B907-CA632CEC6DCB}" type="slidenum">
              <a:rPr lang="de-DE" smtClean="0"/>
              <a:pPr/>
              <a:t>‹Nr.›</a:t>
            </a:fld>
            <a:endParaRPr lang="de-DE" dirty="0"/>
          </a:p>
        </p:txBody>
      </p:sp>
      <p:sp>
        <p:nvSpPr>
          <p:cNvPr id="20" name="Textplatzhalter 18"/>
          <p:cNvSpPr>
            <a:spLocks noGrp="1"/>
          </p:cNvSpPr>
          <p:nvPr>
            <p:ph type="body" sz="quarter" idx="17"/>
          </p:nvPr>
        </p:nvSpPr>
        <p:spPr>
          <a:xfrm>
            <a:off x="609600" y="1772816"/>
            <a:ext cx="10972800" cy="4428001"/>
          </a:xfrm>
        </p:spPr>
        <p:txBody>
          <a:bodyPr/>
          <a:lstStyle>
            <a:lvl2pPr marL="985838" indent="-263525">
              <a:buSzPct val="80000"/>
              <a:buFontTx/>
              <a:buBlip>
                <a:blip r:embed="rId2"/>
              </a:buBlip>
              <a:defRPr/>
            </a:lvl2pPr>
            <a:lvl3pPr marL="1703388" indent="-342900">
              <a:buSzPct val="80000"/>
              <a:buFontTx/>
              <a:buBlip>
                <a:blip r:embed="rId3"/>
              </a:buBlip>
              <a:tabLst/>
              <a:defRPr/>
            </a:lvl3pPr>
            <a:lvl5pPr marL="2333625" indent="-269875">
              <a:buSzPct val="100000"/>
              <a:buFont typeface="Symbol" panose="05050102010706020507" pitchFamily="18" charset="2"/>
              <a:buChar char="-"/>
              <a:defRPr/>
            </a:lvl5pPr>
            <a:lvl7pPr>
              <a:defRPr/>
            </a:lvl7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Titel 1"/>
          <p:cNvSpPr>
            <a:spLocks noGrp="1"/>
          </p:cNvSpPr>
          <p:nvPr>
            <p:ph type="title" hasCustomPrompt="1"/>
          </p:nvPr>
        </p:nvSpPr>
        <p:spPr>
          <a:xfrm>
            <a:off x="609600" y="346657"/>
            <a:ext cx="9632462" cy="471501"/>
          </a:xfrm>
        </p:spPr>
        <p:txBody>
          <a:bodyPr vert="horz" lIns="91440" tIns="0" rIns="91440" bIns="45720" rtlCol="0" anchor="t">
            <a:noAutofit/>
          </a:bodyPr>
          <a:lstStyle>
            <a:lvl1pPr marL="0" indent="0" algn="l">
              <a:spcBef>
                <a:spcPct val="20000"/>
              </a:spcBef>
              <a:buFont typeface="Arial" panose="020B0604020202020204" pitchFamily="34" charset="0"/>
              <a:defRPr lang="de-DE" sz="3200" dirty="0">
                <a:latin typeface="Segoe UI" panose="020B0502040204020203" pitchFamily="34" charset="0"/>
                <a:ea typeface="Segoe UI" panose="020B0502040204020203" pitchFamily="34" charset="0"/>
                <a:cs typeface="Segoe UI" panose="020B0502040204020203" pitchFamily="34" charset="0"/>
              </a:defRPr>
            </a:lvl1pPr>
          </a:lstStyle>
          <a:p>
            <a:pPr marL="0" lvl="0" indent="0" algn="l">
              <a:spcBef>
                <a:spcPct val="20000"/>
              </a:spcBef>
              <a:buFont typeface="Arial" panose="020B0604020202020204" pitchFamily="34" charset="0"/>
            </a:pPr>
            <a:r>
              <a:rPr lang="de-AT" dirty="0"/>
              <a:t>EINZEILIGE TALKING HEADLINE</a:t>
            </a:r>
            <a:endParaRPr lang="de-DE" dirty="0"/>
          </a:p>
        </p:txBody>
      </p:sp>
      <p:sp>
        <p:nvSpPr>
          <p:cNvPr id="15" name="Textplatzhalter 10"/>
          <p:cNvSpPr>
            <a:spLocks noGrp="1"/>
          </p:cNvSpPr>
          <p:nvPr>
            <p:ph type="body" sz="quarter" idx="20" hasCustomPrompt="1"/>
          </p:nvPr>
        </p:nvSpPr>
        <p:spPr>
          <a:xfrm>
            <a:off x="609600" y="891257"/>
            <a:ext cx="9632462" cy="350413"/>
          </a:xfrm>
        </p:spPr>
        <p:txBody>
          <a:bodyPr tIns="36000"/>
          <a:lstStyle>
            <a:lvl1pPr marL="0" indent="0">
              <a:lnSpc>
                <a:spcPts val="2500"/>
              </a:lnSpc>
              <a:buNone/>
              <a:defRPr b="0">
                <a:solidFill>
                  <a:srgbClr val="2E8488"/>
                </a:solidFill>
                <a:latin typeface="Segoe UI Semibold" panose="020B0702040204020203" pitchFamily="34" charset="0"/>
                <a:cs typeface="Segoe UI Semibold" panose="020B0702040204020203" pitchFamily="34" charset="0"/>
              </a:defRPr>
            </a:lvl1pPr>
          </a:lstStyle>
          <a:p>
            <a:pPr lvl="0"/>
            <a:r>
              <a:rPr lang="de-DE" dirty="0"/>
              <a:t>Bitte einzeilige Unter-Überschrift verwenden</a:t>
            </a:r>
          </a:p>
        </p:txBody>
      </p:sp>
      <p:pic>
        <p:nvPicPr>
          <p:cNvPr id="10" name="Bild 5" descr="Schriftzug AGES mit stilisierter Frau, die über goldenem Bogen schwebt" title="AGES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9080" y="376290"/>
            <a:ext cx="1377582" cy="816796"/>
          </a:xfrm>
          <a:prstGeom prst="rect">
            <a:avLst/>
          </a:prstGeom>
        </p:spPr>
      </p:pic>
      <p:sp>
        <p:nvSpPr>
          <p:cNvPr id="12" name="Rechteck 11"/>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057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erfolie mit Überschriften">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609600" y="6520259"/>
            <a:ext cx="2844800" cy="365125"/>
          </a:xfrm>
        </p:spPr>
        <p:txBody>
          <a:bodyPr/>
          <a:lstStyle>
            <a:lvl1pPr>
              <a:defRPr>
                <a:solidFill>
                  <a:schemeClr val="tx2"/>
                </a:solidFill>
              </a:defRPr>
            </a:lvl1pPr>
          </a:lstStyle>
          <a:p>
            <a:fld id="{154E8CE6-9987-4D6D-A3C0-A1C0E74A96A7}" type="datetime1">
              <a:rPr lang="de-DE" smtClean="0"/>
              <a:pPr/>
              <a:t>12.09.2024</a:t>
            </a:fld>
            <a:endParaRPr lang="de-DE" dirty="0"/>
          </a:p>
        </p:txBody>
      </p:sp>
      <p:sp>
        <p:nvSpPr>
          <p:cNvPr id="4" name="Fußzeilenplatzhalter 3"/>
          <p:cNvSpPr>
            <a:spLocks noGrp="1"/>
          </p:cNvSpPr>
          <p:nvPr>
            <p:ph type="ftr" sz="quarter" idx="11"/>
          </p:nvPr>
        </p:nvSpPr>
        <p:spPr>
          <a:xfrm>
            <a:off x="4165600" y="6520259"/>
            <a:ext cx="3860800" cy="365125"/>
          </a:xfrm>
        </p:spPr>
        <p:txBody>
          <a:bodyPr/>
          <a:lstStyle>
            <a:lvl1pPr>
              <a:defRPr>
                <a:solidFill>
                  <a:schemeClr val="tx2"/>
                </a:solidFill>
              </a:defRPr>
            </a:lvl1pPr>
          </a:lstStyle>
          <a:p>
            <a:endParaRPr lang="de-DE" dirty="0"/>
          </a:p>
        </p:txBody>
      </p:sp>
      <p:sp>
        <p:nvSpPr>
          <p:cNvPr id="5" name="Foliennummernplatzhalter 4"/>
          <p:cNvSpPr>
            <a:spLocks noGrp="1"/>
          </p:cNvSpPr>
          <p:nvPr>
            <p:ph type="sldNum" sz="quarter" idx="12"/>
          </p:nvPr>
        </p:nvSpPr>
        <p:spPr>
          <a:xfrm>
            <a:off x="8737600" y="6520259"/>
            <a:ext cx="2844800" cy="365125"/>
          </a:xfrm>
        </p:spPr>
        <p:txBody>
          <a:bodyPr/>
          <a:lstStyle>
            <a:lvl1pPr>
              <a:defRPr>
                <a:solidFill>
                  <a:schemeClr val="tx2"/>
                </a:solidFill>
              </a:defRPr>
            </a:lvl1pPr>
          </a:lstStyle>
          <a:p>
            <a:fld id="{170676F9-B23B-41E4-B907-CA632CEC6DCB}" type="slidenum">
              <a:rPr lang="de-DE" smtClean="0"/>
              <a:pPr/>
              <a:t>‹Nr.›</a:t>
            </a:fld>
            <a:endParaRPr lang="de-DE"/>
          </a:p>
        </p:txBody>
      </p:sp>
      <p:sp>
        <p:nvSpPr>
          <p:cNvPr id="15" name="Titel 1"/>
          <p:cNvSpPr>
            <a:spLocks noGrp="1"/>
          </p:cNvSpPr>
          <p:nvPr>
            <p:ph type="title" hasCustomPrompt="1"/>
          </p:nvPr>
        </p:nvSpPr>
        <p:spPr>
          <a:xfrm>
            <a:off x="609600" y="346657"/>
            <a:ext cx="9632462" cy="471501"/>
          </a:xfrm>
        </p:spPr>
        <p:txBody>
          <a:bodyPr vert="horz" lIns="91440" tIns="0" rIns="91440" bIns="45720" rtlCol="0" anchor="t">
            <a:noAutofit/>
          </a:bodyPr>
          <a:lstStyle>
            <a:lvl1pPr marL="0" indent="0" algn="l">
              <a:spcBef>
                <a:spcPct val="20000"/>
              </a:spcBef>
              <a:buFont typeface="Arial" panose="020B0604020202020204" pitchFamily="34" charset="0"/>
              <a:defRPr lang="de-DE" sz="320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0" lvl="0" indent="0" algn="l">
              <a:spcBef>
                <a:spcPct val="20000"/>
              </a:spcBef>
              <a:buFont typeface="Arial" panose="020B0604020202020204" pitchFamily="34" charset="0"/>
            </a:pPr>
            <a:r>
              <a:rPr lang="de-AT" dirty="0"/>
              <a:t>EINZEILIGE TALKING HEADLINE</a:t>
            </a:r>
            <a:endParaRPr lang="de-DE" dirty="0"/>
          </a:p>
        </p:txBody>
      </p:sp>
      <p:sp>
        <p:nvSpPr>
          <p:cNvPr id="16" name="Textplatzhalter 10"/>
          <p:cNvSpPr>
            <a:spLocks noGrp="1"/>
          </p:cNvSpPr>
          <p:nvPr>
            <p:ph type="body" sz="quarter" idx="20" hasCustomPrompt="1"/>
          </p:nvPr>
        </p:nvSpPr>
        <p:spPr>
          <a:xfrm>
            <a:off x="609600" y="891257"/>
            <a:ext cx="9632462" cy="350413"/>
          </a:xfrm>
        </p:spPr>
        <p:txBody>
          <a:bodyPr tIns="36000"/>
          <a:lstStyle>
            <a:lvl1pPr marL="0" indent="0">
              <a:lnSpc>
                <a:spcPts val="2500"/>
              </a:lnSpc>
              <a:buNone/>
              <a:defRPr b="0">
                <a:solidFill>
                  <a:srgbClr val="2E8488"/>
                </a:solidFill>
                <a:latin typeface="Segoe UI Semibold" panose="020B0702040204020203" pitchFamily="34" charset="0"/>
                <a:cs typeface="Segoe UI Semibold" panose="020B0702040204020203" pitchFamily="34" charset="0"/>
              </a:defRPr>
            </a:lvl1pPr>
          </a:lstStyle>
          <a:p>
            <a:pPr lvl="0"/>
            <a:r>
              <a:rPr lang="de-DE" dirty="0"/>
              <a:t>Bitte einzeilige Unter-Überschrift verwenden</a:t>
            </a:r>
          </a:p>
        </p:txBody>
      </p:sp>
      <p:pic>
        <p:nvPicPr>
          <p:cNvPr id="10" name="Bild 5" descr="Schriftzug AGES mit stilisierter Frau, die über goldenem Bogen schwebt" title="AGES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9080" y="376290"/>
            <a:ext cx="1377582" cy="816796"/>
          </a:xfrm>
          <a:prstGeom prst="rect">
            <a:avLst/>
          </a:prstGeom>
        </p:spPr>
      </p:pic>
      <p:sp>
        <p:nvSpPr>
          <p:cNvPr id="11" name="Rechteck 10"/>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6625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r-Folie mit Logo">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609600" y="6520259"/>
            <a:ext cx="2844800" cy="365125"/>
          </a:xfrm>
        </p:spPr>
        <p:txBody>
          <a:bodyPr/>
          <a:lstStyle>
            <a:lvl1pPr>
              <a:defRPr>
                <a:solidFill>
                  <a:schemeClr val="accent6"/>
                </a:solidFill>
              </a:defRPr>
            </a:lvl1pPr>
          </a:lstStyle>
          <a:p>
            <a:fld id="{FD176417-33FF-469F-A295-AC591EF246CB}" type="datetime1">
              <a:rPr lang="de-DE" smtClean="0"/>
              <a:pPr/>
              <a:t>12.09.2024</a:t>
            </a:fld>
            <a:endParaRPr lang="de-DE" dirty="0"/>
          </a:p>
        </p:txBody>
      </p:sp>
      <p:sp>
        <p:nvSpPr>
          <p:cNvPr id="4" name="Fußzeilenplatzhalter 3"/>
          <p:cNvSpPr>
            <a:spLocks noGrp="1"/>
          </p:cNvSpPr>
          <p:nvPr>
            <p:ph type="ftr" sz="quarter" idx="11"/>
          </p:nvPr>
        </p:nvSpPr>
        <p:spPr>
          <a:xfrm>
            <a:off x="4165600" y="6520259"/>
            <a:ext cx="3860800" cy="365125"/>
          </a:xfrm>
        </p:spPr>
        <p:txBody>
          <a:bodyPr/>
          <a:lstStyle>
            <a:lvl1pPr>
              <a:defRPr>
                <a:solidFill>
                  <a:schemeClr val="accent6"/>
                </a:solidFill>
              </a:defRPr>
            </a:lvl1pPr>
          </a:lstStyle>
          <a:p>
            <a:endParaRPr lang="de-DE" dirty="0"/>
          </a:p>
        </p:txBody>
      </p:sp>
      <p:sp>
        <p:nvSpPr>
          <p:cNvPr id="5" name="Foliennummernplatzhalter 4"/>
          <p:cNvSpPr>
            <a:spLocks noGrp="1"/>
          </p:cNvSpPr>
          <p:nvPr>
            <p:ph type="sldNum" sz="quarter" idx="12"/>
          </p:nvPr>
        </p:nvSpPr>
        <p:spPr>
          <a:xfrm>
            <a:off x="8737600" y="6520259"/>
            <a:ext cx="2844800" cy="365125"/>
          </a:xfrm>
        </p:spPr>
        <p:txBody>
          <a:bodyPr/>
          <a:lstStyle>
            <a:lvl1pPr>
              <a:defRPr>
                <a:solidFill>
                  <a:schemeClr val="accent6"/>
                </a:solidFill>
              </a:defRPr>
            </a:lvl1pPr>
          </a:lstStyle>
          <a:p>
            <a:fld id="{170676F9-B23B-41E4-B907-CA632CEC6DCB}" type="slidenum">
              <a:rPr lang="de-DE" smtClean="0"/>
              <a:pPr/>
              <a:t>‹Nr.›</a:t>
            </a:fld>
            <a:endParaRPr lang="de-DE"/>
          </a:p>
        </p:txBody>
      </p:sp>
      <p:pic>
        <p:nvPicPr>
          <p:cNvPr id="9" name="Bild 5" descr="Schriftzug AGES mit stilisierter Frau, die über goldenem Bogen schwebt" title="AGES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9080" y="376290"/>
            <a:ext cx="1377582" cy="816796"/>
          </a:xfrm>
          <a:prstGeom prst="rect">
            <a:avLst/>
          </a:prstGeom>
        </p:spPr>
      </p:pic>
      <p:sp>
        <p:nvSpPr>
          <p:cNvPr id="6" name="Rechteck 5"/>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385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Folie">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09600" y="6520259"/>
            <a:ext cx="2844800" cy="365125"/>
          </a:xfrm>
        </p:spPr>
        <p:txBody>
          <a:bodyPr/>
          <a:lstStyle>
            <a:lvl1pPr>
              <a:defRPr>
                <a:solidFill>
                  <a:schemeClr val="accent6"/>
                </a:solidFill>
              </a:defRPr>
            </a:lvl1pPr>
          </a:lstStyle>
          <a:p>
            <a:fld id="{42ACA97F-7DDD-49F3-B951-9EAD49E13A67}" type="datetime1">
              <a:rPr lang="de-DE" smtClean="0"/>
              <a:pPr/>
              <a:t>12.09.2024</a:t>
            </a:fld>
            <a:endParaRPr lang="de-DE"/>
          </a:p>
        </p:txBody>
      </p:sp>
      <p:sp>
        <p:nvSpPr>
          <p:cNvPr id="3" name="Fußzeilenplatzhalter 2"/>
          <p:cNvSpPr>
            <a:spLocks noGrp="1"/>
          </p:cNvSpPr>
          <p:nvPr>
            <p:ph type="ftr" sz="quarter" idx="11"/>
          </p:nvPr>
        </p:nvSpPr>
        <p:spPr>
          <a:xfrm>
            <a:off x="4165600" y="6520259"/>
            <a:ext cx="3860800" cy="365125"/>
          </a:xfrm>
        </p:spPr>
        <p:txBody>
          <a:bodyPr/>
          <a:lstStyle>
            <a:lvl1pPr>
              <a:defRPr>
                <a:solidFill>
                  <a:schemeClr val="accent6"/>
                </a:solidFill>
              </a:defRPr>
            </a:lvl1pPr>
          </a:lstStyle>
          <a:p>
            <a:endParaRPr lang="de-DE" dirty="0"/>
          </a:p>
        </p:txBody>
      </p:sp>
      <p:sp>
        <p:nvSpPr>
          <p:cNvPr id="4" name="Foliennummernplatzhalter 3"/>
          <p:cNvSpPr>
            <a:spLocks noGrp="1"/>
          </p:cNvSpPr>
          <p:nvPr>
            <p:ph type="sldNum" sz="quarter" idx="12"/>
          </p:nvPr>
        </p:nvSpPr>
        <p:spPr>
          <a:xfrm>
            <a:off x="8737600" y="6520259"/>
            <a:ext cx="2844800" cy="365125"/>
          </a:xfrm>
        </p:spPr>
        <p:txBody>
          <a:bodyPr/>
          <a:lstStyle>
            <a:lvl1pPr>
              <a:defRPr>
                <a:solidFill>
                  <a:schemeClr val="accent6"/>
                </a:solidFill>
              </a:defRPr>
            </a:lvl1pPr>
          </a:lstStyle>
          <a:p>
            <a:fld id="{170676F9-B23B-41E4-B907-CA632CEC6DCB}" type="slidenum">
              <a:rPr lang="de-DE" smtClean="0"/>
              <a:pPr/>
              <a:t>‹Nr.›</a:t>
            </a:fld>
            <a:endParaRPr lang="de-DE"/>
          </a:p>
        </p:txBody>
      </p:sp>
      <p:sp>
        <p:nvSpPr>
          <p:cNvPr id="5" name="Rechteck 4"/>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628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genüberstellung">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609600" y="6520259"/>
            <a:ext cx="2844800" cy="365125"/>
          </a:xfrm>
        </p:spPr>
        <p:txBody>
          <a:bodyPr/>
          <a:lstStyle>
            <a:lvl1pPr>
              <a:defRPr>
                <a:solidFill>
                  <a:schemeClr val="accent6"/>
                </a:solidFill>
              </a:defRPr>
            </a:lvl1pPr>
          </a:lstStyle>
          <a:p>
            <a:fld id="{4B82DFB2-66F4-4565-B100-3578D9AAA74D}" type="datetime1">
              <a:rPr lang="de-DE" smtClean="0"/>
              <a:pPr/>
              <a:t>12.09.2024</a:t>
            </a:fld>
            <a:endParaRPr lang="de-DE" dirty="0"/>
          </a:p>
        </p:txBody>
      </p:sp>
      <p:sp>
        <p:nvSpPr>
          <p:cNvPr id="4" name="Fußzeilenplatzhalter 3"/>
          <p:cNvSpPr>
            <a:spLocks noGrp="1"/>
          </p:cNvSpPr>
          <p:nvPr>
            <p:ph type="ftr" sz="quarter" idx="11"/>
          </p:nvPr>
        </p:nvSpPr>
        <p:spPr>
          <a:xfrm>
            <a:off x="4165600" y="6520259"/>
            <a:ext cx="3860800" cy="365125"/>
          </a:xfrm>
        </p:spPr>
        <p:txBody>
          <a:bodyPr/>
          <a:lstStyle>
            <a:lvl1pPr>
              <a:defRPr>
                <a:solidFill>
                  <a:schemeClr val="accent6"/>
                </a:solidFill>
              </a:defRPr>
            </a:lvl1pPr>
          </a:lstStyle>
          <a:p>
            <a:endParaRPr lang="de-DE" dirty="0"/>
          </a:p>
        </p:txBody>
      </p:sp>
      <p:sp>
        <p:nvSpPr>
          <p:cNvPr id="5" name="Foliennummernplatzhalter 4"/>
          <p:cNvSpPr>
            <a:spLocks noGrp="1"/>
          </p:cNvSpPr>
          <p:nvPr>
            <p:ph type="sldNum" sz="quarter" idx="12"/>
          </p:nvPr>
        </p:nvSpPr>
        <p:spPr>
          <a:xfrm>
            <a:off x="8737600" y="6520259"/>
            <a:ext cx="2844800" cy="365125"/>
          </a:xfrm>
        </p:spPr>
        <p:txBody>
          <a:bodyPr/>
          <a:lstStyle>
            <a:lvl1pPr>
              <a:defRPr>
                <a:solidFill>
                  <a:schemeClr val="accent6"/>
                </a:solidFill>
              </a:defRPr>
            </a:lvl1pPr>
          </a:lstStyle>
          <a:p>
            <a:fld id="{170676F9-B23B-41E4-B907-CA632CEC6DCB}" type="slidenum">
              <a:rPr lang="de-DE" smtClean="0"/>
              <a:pPr/>
              <a:t>‹Nr.›</a:t>
            </a:fld>
            <a:endParaRPr lang="de-DE"/>
          </a:p>
        </p:txBody>
      </p:sp>
      <p:sp>
        <p:nvSpPr>
          <p:cNvPr id="12" name="Titel 1"/>
          <p:cNvSpPr>
            <a:spLocks noGrp="1"/>
          </p:cNvSpPr>
          <p:nvPr>
            <p:ph type="title" hasCustomPrompt="1"/>
          </p:nvPr>
        </p:nvSpPr>
        <p:spPr>
          <a:xfrm>
            <a:off x="609600" y="346657"/>
            <a:ext cx="9632462" cy="471501"/>
          </a:xfrm>
        </p:spPr>
        <p:txBody>
          <a:bodyPr vert="horz" lIns="91440" tIns="0" rIns="91440" bIns="45720" rtlCol="0" anchor="t">
            <a:noAutofit/>
          </a:bodyPr>
          <a:lstStyle>
            <a:lvl1pPr marL="0" indent="0" algn="l">
              <a:spcBef>
                <a:spcPct val="20000"/>
              </a:spcBef>
              <a:buFont typeface="Arial" panose="020B0604020202020204" pitchFamily="34" charset="0"/>
              <a:defRPr lang="de-DE" sz="3200" dirty="0">
                <a:latin typeface="Segoe UI" panose="020B0502040204020203" pitchFamily="34" charset="0"/>
                <a:ea typeface="Segoe UI" panose="020B0502040204020203" pitchFamily="34" charset="0"/>
                <a:cs typeface="Segoe UI" panose="020B0502040204020203" pitchFamily="34" charset="0"/>
              </a:defRPr>
            </a:lvl1pPr>
          </a:lstStyle>
          <a:p>
            <a:pPr marL="0" lvl="0" indent="0" algn="l">
              <a:spcBef>
                <a:spcPct val="20000"/>
              </a:spcBef>
              <a:buFont typeface="Arial" panose="020B0604020202020204" pitchFamily="34" charset="0"/>
            </a:pPr>
            <a:r>
              <a:rPr lang="de-AT" dirty="0"/>
              <a:t>EINZEILIGE TALKING HEADLINE</a:t>
            </a:r>
            <a:endParaRPr lang="de-DE" dirty="0"/>
          </a:p>
        </p:txBody>
      </p:sp>
      <p:sp>
        <p:nvSpPr>
          <p:cNvPr id="22" name="Textplatzhalter 20"/>
          <p:cNvSpPr>
            <a:spLocks noGrp="1"/>
          </p:cNvSpPr>
          <p:nvPr>
            <p:ph type="body" sz="quarter" idx="18"/>
          </p:nvPr>
        </p:nvSpPr>
        <p:spPr>
          <a:xfrm>
            <a:off x="609600" y="1476290"/>
            <a:ext cx="5390389" cy="4724527"/>
          </a:xfrm>
        </p:spPr>
        <p:txBody>
          <a:bodyPr/>
          <a:lstStyle>
            <a:lvl2pPr marL="1065213" indent="-342900">
              <a:buSzPct val="80000"/>
              <a:defRPr lang="de-DE" sz="2000" kern="1200" dirty="0" smtClean="0">
                <a:solidFill>
                  <a:schemeClr val="tx1"/>
                </a:solidFill>
                <a:latin typeface="Segoe UI" panose="020B0502040204020203" pitchFamily="34" charset="0"/>
                <a:ea typeface="+mn-ea"/>
                <a:cs typeface="Segoe UI" panose="020B0502040204020203" pitchFamily="34" charset="0"/>
              </a:defRPr>
            </a:lvl2pPr>
            <a:lvl3pPr marL="981075" indent="-342900">
              <a:defRPr lang="de-DE" sz="2000" kern="1200" dirty="0" smtClean="0">
                <a:solidFill>
                  <a:schemeClr val="tx1"/>
                </a:solidFill>
                <a:latin typeface="Segoe UI" panose="020B0502040204020203" pitchFamily="34" charset="0"/>
                <a:ea typeface="+mn-ea"/>
                <a:cs typeface="Segoe UI" panose="020B0502040204020203" pitchFamily="34" charset="0"/>
              </a:defRPr>
            </a:lvl3pPr>
            <a:lvl5pPr marL="2406650" indent="-342900">
              <a:defRPr lang="de-DE" sz="2000" kern="1200" dirty="0" smtClean="0">
                <a:solidFill>
                  <a:schemeClr val="tx1"/>
                </a:solidFill>
                <a:latin typeface="Segoe UI" panose="020B0502040204020203" pitchFamily="34" charset="0"/>
                <a:ea typeface="+mn-ea"/>
                <a:cs typeface="Segoe UI" panose="020B0502040204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25" name="Textplatzhalter 23"/>
          <p:cNvSpPr>
            <a:spLocks noGrp="1"/>
          </p:cNvSpPr>
          <p:nvPr>
            <p:ph type="body" sz="quarter" idx="19"/>
          </p:nvPr>
        </p:nvSpPr>
        <p:spPr>
          <a:xfrm>
            <a:off x="6192012" y="1476290"/>
            <a:ext cx="5390389" cy="4724527"/>
          </a:xfrm>
        </p:spPr>
        <p:txBody>
          <a:bodyPr/>
          <a:lstStyle>
            <a:lvl2pPr marL="1065213" indent="-342900">
              <a:defRPr lang="de-DE" sz="2000" kern="1200" dirty="0" smtClean="0">
                <a:solidFill>
                  <a:schemeClr val="tx1"/>
                </a:solidFill>
                <a:latin typeface="Segoe UI" panose="020B0502040204020203" pitchFamily="34" charset="0"/>
                <a:ea typeface="+mn-ea"/>
                <a:cs typeface="Segoe UI" panose="020B0502040204020203" pitchFamily="34" charset="0"/>
              </a:defRPr>
            </a:lvl2pPr>
            <a:lvl3pPr marL="2406650" indent="-342900">
              <a:defRPr lang="de-DE" sz="2000" kern="1200" dirty="0" smtClean="0">
                <a:solidFill>
                  <a:schemeClr val="tx1"/>
                </a:solidFill>
                <a:latin typeface="Segoe UI" panose="020B0502040204020203" pitchFamily="34" charset="0"/>
                <a:ea typeface="+mn-ea"/>
                <a:cs typeface="Segoe UI" panose="020B0502040204020203" pitchFamily="34" charset="0"/>
              </a:defRPr>
            </a:lvl3pPr>
            <a:lvl5pPr>
              <a:defRPr lang="de-DE" sz="2000" kern="1200" dirty="0" smtClean="0">
                <a:solidFill>
                  <a:schemeClr val="tx1"/>
                </a:solidFill>
                <a:latin typeface="Segoe UI" panose="020B0502040204020203" pitchFamily="34" charset="0"/>
                <a:ea typeface="+mn-ea"/>
                <a:cs typeface="Segoe UI" panose="020B0502040204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11" name="Textplatzhalter 10"/>
          <p:cNvSpPr>
            <a:spLocks noGrp="1"/>
          </p:cNvSpPr>
          <p:nvPr>
            <p:ph type="body" sz="quarter" idx="20" hasCustomPrompt="1"/>
          </p:nvPr>
        </p:nvSpPr>
        <p:spPr>
          <a:xfrm>
            <a:off x="609600" y="891257"/>
            <a:ext cx="9632462" cy="350413"/>
          </a:xfrm>
        </p:spPr>
        <p:txBody>
          <a:bodyPr tIns="36000"/>
          <a:lstStyle>
            <a:lvl1pPr marL="0" indent="0">
              <a:lnSpc>
                <a:spcPts val="2500"/>
              </a:lnSpc>
              <a:buNone/>
              <a:defRPr b="0">
                <a:solidFill>
                  <a:srgbClr val="2E8488"/>
                </a:solidFill>
                <a:latin typeface="Segoe UI Semibold" panose="020B0702040204020203" pitchFamily="34" charset="0"/>
                <a:cs typeface="Segoe UI Semibold" panose="020B0702040204020203" pitchFamily="34" charset="0"/>
              </a:defRPr>
            </a:lvl1pPr>
          </a:lstStyle>
          <a:p>
            <a:pPr lvl="0"/>
            <a:r>
              <a:rPr lang="de-DE" dirty="0"/>
              <a:t>Bitte einzeilige Unter-Überschrift verwenden</a:t>
            </a:r>
          </a:p>
        </p:txBody>
      </p:sp>
      <p:pic>
        <p:nvPicPr>
          <p:cNvPr id="14" name="Bild 5" descr="Schriftzug AGES mit stilisierter Frau, die über goldenem Bogen schwebt" title="AGES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9080" y="376290"/>
            <a:ext cx="1377582" cy="816796"/>
          </a:xfrm>
          <a:prstGeom prst="rect">
            <a:avLst/>
          </a:prstGeom>
        </p:spPr>
      </p:pic>
      <p:sp>
        <p:nvSpPr>
          <p:cNvPr id="10" name="Rechteck 9"/>
          <p:cNvSpPr/>
          <p:nvPr userDrawn="1"/>
        </p:nvSpPr>
        <p:spPr>
          <a:xfrm rot="5400000">
            <a:off x="-3369333" y="3369333"/>
            <a:ext cx="6858002" cy="1193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4176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4" name="Datumsplatzhalter 3"/>
          <p:cNvSpPr>
            <a:spLocks noGrp="1"/>
          </p:cNvSpPr>
          <p:nvPr>
            <p:ph type="dt" sz="half" idx="2"/>
          </p:nvPr>
        </p:nvSpPr>
        <p:spPr>
          <a:xfrm>
            <a:off x="609600" y="6520259"/>
            <a:ext cx="2844800" cy="365125"/>
          </a:xfrm>
          <a:prstGeom prst="rect">
            <a:avLst/>
          </a:prstGeom>
        </p:spPr>
        <p:txBody>
          <a:bodyPr vert="horz" lIns="91440" tIns="45720" rIns="91440" bIns="45720" rtlCol="0" anchor="ctr"/>
          <a:lstStyle>
            <a:lvl1pPr algn="l">
              <a:defRPr sz="1200">
                <a:solidFill>
                  <a:schemeClr val="accent6"/>
                </a:solidFill>
              </a:defRPr>
            </a:lvl1pPr>
          </a:lstStyle>
          <a:p>
            <a:fld id="{664F085A-0357-4430-99B9-B664CF1DE960}" type="datetime1">
              <a:rPr lang="de-DE" smtClean="0"/>
              <a:pPr/>
              <a:t>12.09.2024</a:t>
            </a:fld>
            <a:endParaRPr lang="de-DE" dirty="0"/>
          </a:p>
        </p:txBody>
      </p:sp>
      <p:sp>
        <p:nvSpPr>
          <p:cNvPr id="5" name="Fußzeilenplatzhalter 4"/>
          <p:cNvSpPr>
            <a:spLocks noGrp="1"/>
          </p:cNvSpPr>
          <p:nvPr>
            <p:ph type="ftr" sz="quarter" idx="3"/>
          </p:nvPr>
        </p:nvSpPr>
        <p:spPr>
          <a:xfrm>
            <a:off x="4165600" y="6520259"/>
            <a:ext cx="3860800" cy="365125"/>
          </a:xfrm>
          <a:prstGeom prst="rect">
            <a:avLst/>
          </a:prstGeom>
        </p:spPr>
        <p:txBody>
          <a:bodyPr vert="horz" lIns="91440" tIns="45720" rIns="91440" bIns="45720" rtlCol="0" anchor="ctr"/>
          <a:lstStyle>
            <a:lvl1pPr algn="ctr">
              <a:defRPr sz="1200">
                <a:solidFill>
                  <a:schemeClr val="accent6"/>
                </a:solidFill>
              </a:defRPr>
            </a:lvl1pPr>
          </a:lstStyle>
          <a:p>
            <a:endParaRPr lang="de-DE" dirty="0"/>
          </a:p>
        </p:txBody>
      </p:sp>
      <p:sp>
        <p:nvSpPr>
          <p:cNvPr id="6" name="Foliennummernplatzhalter 5"/>
          <p:cNvSpPr>
            <a:spLocks noGrp="1"/>
          </p:cNvSpPr>
          <p:nvPr>
            <p:ph type="sldNum" sz="quarter" idx="4"/>
          </p:nvPr>
        </p:nvSpPr>
        <p:spPr>
          <a:xfrm>
            <a:off x="8737600" y="6520259"/>
            <a:ext cx="2844800" cy="365125"/>
          </a:xfrm>
          <a:prstGeom prst="rect">
            <a:avLst/>
          </a:prstGeom>
        </p:spPr>
        <p:txBody>
          <a:bodyPr vert="horz" lIns="91440" tIns="45720" rIns="91440" bIns="45720" rtlCol="0" anchor="ctr"/>
          <a:lstStyle>
            <a:lvl1pPr algn="r">
              <a:defRPr sz="1200">
                <a:solidFill>
                  <a:schemeClr val="accent6"/>
                </a:solidFill>
              </a:defRPr>
            </a:lvl1pPr>
          </a:lstStyle>
          <a:p>
            <a:fld id="{170676F9-B23B-41E4-B907-CA632CEC6DCB}" type="slidenum">
              <a:rPr lang="de-DE" smtClean="0"/>
              <a:pPr/>
              <a:t>‹Nr.›</a:t>
            </a:fld>
            <a:endParaRPr lang="de-DE" dirty="0"/>
          </a:p>
        </p:txBody>
      </p:sp>
      <p:sp>
        <p:nvSpPr>
          <p:cNvPr id="7" name="Textplatzhalter 6" descr="Aufzählungszeichen" title="Aufzählungszeichen"/>
          <p:cNvSpPr>
            <a:spLocks noGrp="1"/>
          </p:cNvSpPr>
          <p:nvPr>
            <p:ph type="body" idx="1"/>
          </p:nvPr>
        </p:nvSpPr>
        <p:spPr>
          <a:xfrm>
            <a:off x="838200" y="1825625"/>
            <a:ext cx="10515600" cy="4351339"/>
          </a:xfrm>
          <a:prstGeom prst="rect">
            <a:avLst/>
          </a:prstGeom>
        </p:spPr>
        <p:txBody>
          <a:bodyPr vert="horz" lIns="91440" tIns="45720" rIns="91440" bIns="45720" rtlCol="0">
            <a:noAutofit/>
          </a:bodyPr>
          <a:lstStyle/>
          <a:p>
            <a:pPr lvl="0"/>
            <a:r>
              <a:rPr lang="de-DE" dirty="0"/>
              <a:t>Formatvorlagen des Textmasters bearbeiten</a:t>
            </a:r>
          </a:p>
          <a:p>
            <a:pPr lvl="1"/>
            <a:r>
              <a:rPr lang="de-DE" dirty="0"/>
              <a:t>Zweite Ebene</a:t>
            </a:r>
          </a:p>
          <a:p>
            <a:pPr lvl="3"/>
            <a:r>
              <a:rPr lang="de-DE" dirty="0"/>
              <a:t>Dritte Ebene</a:t>
            </a:r>
          </a:p>
          <a:p>
            <a:pPr lvl="4"/>
            <a:r>
              <a:rPr lang="de-DE" dirty="0"/>
              <a:t>Vierte Ebene</a:t>
            </a:r>
          </a:p>
          <a:p>
            <a:pPr lvl="5"/>
            <a:r>
              <a:rPr lang="de-DE" dirty="0"/>
              <a:t>Fünfte Ebene bitte nicht verwenden</a:t>
            </a:r>
          </a:p>
          <a:p>
            <a:pPr lvl="5"/>
            <a:r>
              <a:rPr lang="de-DE" dirty="0"/>
              <a:t>Sechste Ebene bitte nicht verwenden</a:t>
            </a:r>
          </a:p>
          <a:p>
            <a:pPr lvl="5"/>
            <a:endParaRPr lang="de-DE" dirty="0"/>
          </a:p>
          <a:p>
            <a:pPr lvl="6"/>
            <a:endParaRPr lang="de-DE" dirty="0"/>
          </a:p>
        </p:txBody>
      </p:sp>
    </p:spTree>
    <p:extLst>
      <p:ext uri="{BB962C8B-B14F-4D97-AF65-F5344CB8AC3E}">
        <p14:creationId xmlns:p14="http://schemas.microsoft.com/office/powerpoint/2010/main" val="3974705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2" r:id="rId12"/>
    <p:sldLayoutId id="2147483684" r:id="rId13"/>
    <p:sldLayoutId id="2147483691" r:id="rId14"/>
    <p:sldLayoutId id="2147483695" r:id="rId15"/>
  </p:sldLayoutIdLst>
  <p:hf sldNum="0" hdr="0" ftr="0" dt="0"/>
  <p:txStyles>
    <p:titleStyle>
      <a:lvl1pPr algn="l" defTabSz="914332" rtl="0" eaLnBrk="1" latinLnBrk="0" hangingPunct="1">
        <a:spcBef>
          <a:spcPct val="0"/>
        </a:spcBef>
        <a:buNone/>
        <a:defRPr sz="3200" kern="1200">
          <a:solidFill>
            <a:schemeClr val="tx1"/>
          </a:solidFill>
          <a:latin typeface="Segoe UI" panose="020B0502040204020203" pitchFamily="34" charset="0"/>
          <a:ea typeface="+mj-ea"/>
          <a:cs typeface="Segoe UI" panose="020B0502040204020203" pitchFamily="34" charset="0"/>
        </a:defRPr>
      </a:lvl1pPr>
    </p:titleStyle>
    <p:bodyStyle>
      <a:lvl1pPr marL="358750" indent="-358750" algn="l" defTabSz="914332" rtl="0" eaLnBrk="1" latinLnBrk="0" hangingPunct="1">
        <a:lnSpc>
          <a:spcPts val="3000"/>
        </a:lnSpc>
        <a:spcBef>
          <a:spcPct val="20000"/>
        </a:spcBef>
        <a:buClr>
          <a:srgbClr val="D49D10"/>
        </a:buClr>
        <a:buSzPct val="90000"/>
        <a:buFontTx/>
        <a:buBlip>
          <a:blip r:embed="rId17"/>
        </a:buBlip>
        <a:defRPr sz="2200" kern="1200">
          <a:solidFill>
            <a:schemeClr val="tx1"/>
          </a:solidFill>
          <a:latin typeface="Segoe UI" panose="020B0502040204020203" pitchFamily="34" charset="0"/>
          <a:ea typeface="+mn-ea"/>
          <a:cs typeface="Segoe UI" panose="020B0502040204020203" pitchFamily="34" charset="0"/>
        </a:defRPr>
      </a:lvl1pPr>
      <a:lvl2pPr marL="625427" indent="-265093" algn="l" defTabSz="914332" rtl="0" eaLnBrk="1" latinLnBrk="0" hangingPunct="1">
        <a:lnSpc>
          <a:spcPts val="2500"/>
        </a:lnSpc>
        <a:spcBef>
          <a:spcPct val="20000"/>
        </a:spcBef>
        <a:buClr>
          <a:srgbClr val="CCA400"/>
        </a:buClr>
        <a:buSzPct val="100000"/>
        <a:buFontTx/>
        <a:buBlip>
          <a:blip r:embed="rId18"/>
        </a:buBlip>
        <a:defRPr sz="2000" kern="1200">
          <a:solidFill>
            <a:schemeClr val="tx1"/>
          </a:solidFill>
          <a:latin typeface="Segoe UI" panose="020B0502040204020203" pitchFamily="34" charset="0"/>
          <a:ea typeface="+mn-ea"/>
          <a:cs typeface="Segoe UI" panose="020B0502040204020203" pitchFamily="34" charset="0"/>
        </a:defRPr>
      </a:lvl2pPr>
      <a:lvl3pPr marL="703234" indent="-342900" algn="l" defTabSz="914332" rtl="0" eaLnBrk="1" latinLnBrk="0" hangingPunct="1">
        <a:lnSpc>
          <a:spcPts val="2500"/>
        </a:lnSpc>
        <a:spcBef>
          <a:spcPct val="20000"/>
        </a:spcBef>
        <a:buClr>
          <a:srgbClr val="CCA400"/>
        </a:buClr>
        <a:buFont typeface="Courier New" panose="02070309020205020404" pitchFamily="49" charset="0"/>
        <a:buChar char="o"/>
        <a:defRPr sz="2000" kern="1200">
          <a:solidFill>
            <a:schemeClr val="tx1"/>
          </a:solidFill>
          <a:latin typeface="Segoe UI" panose="020B0502040204020203" pitchFamily="34" charset="0"/>
          <a:ea typeface="+mn-ea"/>
          <a:cs typeface="Segoe UI" panose="020B0502040204020203" pitchFamily="34" charset="0"/>
        </a:defRPr>
      </a:lvl3pPr>
      <a:lvl4pPr marL="981075" indent="-342900" algn="l" defTabSz="914332" rtl="0" eaLnBrk="1" latinLnBrk="0" hangingPunct="1">
        <a:lnSpc>
          <a:spcPts val="2500"/>
        </a:lnSpc>
        <a:spcBef>
          <a:spcPct val="20000"/>
        </a:spcBef>
        <a:buClr>
          <a:srgbClr val="CCA400"/>
        </a:buClr>
        <a:buSzPct val="100000"/>
        <a:buFontTx/>
        <a:buBlip>
          <a:blip r:embed="rId19"/>
        </a:buBlip>
        <a:defRPr sz="2000" kern="1200">
          <a:solidFill>
            <a:schemeClr val="tx1"/>
          </a:solidFill>
          <a:latin typeface="Segoe UI" panose="020B0502040204020203" pitchFamily="34" charset="0"/>
          <a:ea typeface="+mn-ea"/>
          <a:cs typeface="Segoe UI" panose="020B0502040204020203" pitchFamily="34" charset="0"/>
        </a:defRPr>
      </a:lvl4pPr>
      <a:lvl5pPr marL="1260475" indent="-269875" algn="l" defTabSz="914332" rtl="0" eaLnBrk="1" latinLnBrk="0" hangingPunct="1">
        <a:lnSpc>
          <a:spcPts val="2500"/>
        </a:lnSpc>
        <a:spcBef>
          <a:spcPct val="20000"/>
        </a:spcBef>
        <a:buClr>
          <a:srgbClr val="CCA400"/>
        </a:buClr>
        <a:buSzPct val="110000"/>
        <a:buFont typeface="Symbol" panose="05050102010706020507" pitchFamily="18" charset="2"/>
        <a:buChar char="-"/>
        <a:defRPr sz="2000" kern="1200">
          <a:solidFill>
            <a:schemeClr val="tx1"/>
          </a:solidFill>
          <a:latin typeface="Segoe UI" panose="020B0502040204020203" pitchFamily="34" charset="0"/>
          <a:ea typeface="+mn-ea"/>
          <a:cs typeface="Segoe UI" panose="020B0502040204020203" pitchFamily="34" charset="0"/>
        </a:defRPr>
      </a:lvl5pPr>
      <a:lvl6pPr marL="896872" indent="-269855" algn="l" defTabSz="914332" rtl="0" eaLnBrk="1" latinLnBrk="0" hangingPunct="1">
        <a:lnSpc>
          <a:spcPts val="2500"/>
        </a:lnSpc>
        <a:spcBef>
          <a:spcPct val="20000"/>
        </a:spcBef>
        <a:buClr>
          <a:schemeClr val="bg1"/>
        </a:buClr>
        <a:buFont typeface="Wingdings" panose="05000000000000000000" pitchFamily="2" charset="2"/>
        <a:buChar char=""/>
        <a:defRPr sz="2000" kern="1200" baseline="0">
          <a:solidFill>
            <a:schemeClr val="tx1"/>
          </a:solidFill>
          <a:latin typeface="Segoe UI" panose="020B0502040204020203" pitchFamily="34" charset="0"/>
          <a:ea typeface="+mn-ea"/>
          <a:cs typeface="Segoe UI" panose="020B0502040204020203" pitchFamily="34" charset="0"/>
        </a:defRPr>
      </a:lvl6pPr>
      <a:lvl7pPr marL="896872" indent="0" algn="l" defTabSz="914332" rtl="0" eaLnBrk="1" latinLnBrk="0" hangingPunct="1">
        <a:lnSpc>
          <a:spcPts val="2500"/>
        </a:lnSpc>
        <a:spcBef>
          <a:spcPct val="20000"/>
        </a:spcBef>
        <a:buClr>
          <a:schemeClr val="bg1"/>
        </a:buClr>
        <a:buFont typeface="Arial" panose="020B0604020202020204" pitchFamily="34" charset="0"/>
        <a:buNone/>
        <a:defRPr sz="2000" kern="1200" baseline="0">
          <a:solidFill>
            <a:schemeClr val="tx1"/>
          </a:solidFill>
          <a:latin typeface="Segoe UI" panose="020B0502040204020203" pitchFamily="34" charset="0"/>
          <a:ea typeface="+mn-ea"/>
          <a:cs typeface="Segoe UI" panose="020B0502040204020203" pitchFamily="34" charset="0"/>
        </a:defRPr>
      </a:lvl7pPr>
      <a:lvl8pPr marL="3200160" indent="0" algn="l" defTabSz="914332"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Blauzungenkrankheit</a:t>
            </a:r>
          </a:p>
        </p:txBody>
      </p:sp>
      <p:sp>
        <p:nvSpPr>
          <p:cNvPr id="5" name="Textplatzhalter 4"/>
          <p:cNvSpPr>
            <a:spLocks noGrp="1"/>
          </p:cNvSpPr>
          <p:nvPr>
            <p:ph type="body" sz="quarter" idx="10"/>
          </p:nvPr>
        </p:nvSpPr>
        <p:spPr>
          <a:xfrm>
            <a:off x="407368" y="5609094"/>
            <a:ext cx="11784632" cy="627896"/>
          </a:xfrm>
        </p:spPr>
        <p:txBody>
          <a:bodyPr/>
          <a:lstStyle/>
          <a:p>
            <a:r>
              <a:rPr lang="de-DE" dirty="0"/>
              <a:t>Univ. Prof. Dr. Friedrich Schmoll, Dr. Romana Steinparzer, Dr. Monika Gonano, Dr. Adi Steinrigl</a:t>
            </a:r>
          </a:p>
        </p:txBody>
      </p:sp>
      <p:sp>
        <p:nvSpPr>
          <p:cNvPr id="6" name="Textplatzhalter 5"/>
          <p:cNvSpPr>
            <a:spLocks noGrp="1"/>
          </p:cNvSpPr>
          <p:nvPr>
            <p:ph type="body" sz="quarter" idx="11"/>
          </p:nvPr>
        </p:nvSpPr>
        <p:spPr/>
        <p:txBody>
          <a:bodyPr/>
          <a:lstStyle/>
          <a:p>
            <a:r>
              <a:rPr lang="de-DE" dirty="0"/>
              <a:t>Nationales Referenzlabor für Blauzungenkrankheit</a:t>
            </a:r>
          </a:p>
        </p:txBody>
      </p:sp>
    </p:spTree>
    <p:extLst>
      <p:ext uri="{BB962C8B-B14F-4D97-AF65-F5344CB8AC3E}">
        <p14:creationId xmlns:p14="http://schemas.microsoft.com/office/powerpoint/2010/main" val="1615759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F281-A7F2-AE14-7113-E8D4A4F06A94}"/>
              </a:ext>
            </a:extLst>
          </p:cNvPr>
          <p:cNvSpPr>
            <a:spLocks noGrp="1"/>
          </p:cNvSpPr>
          <p:nvPr>
            <p:ph type="title"/>
          </p:nvPr>
        </p:nvSpPr>
        <p:spPr/>
        <p:txBody>
          <a:bodyPr/>
          <a:lstStyle/>
          <a:p>
            <a:r>
              <a:rPr lang="de-DE" sz="2800" dirty="0"/>
              <a:t>Verdachts- und Ausschlussuntersuchungen (passive ÜW)</a:t>
            </a:r>
          </a:p>
        </p:txBody>
      </p:sp>
      <p:sp>
        <p:nvSpPr>
          <p:cNvPr id="3" name="Textplatzhalter 2">
            <a:extLst>
              <a:ext uri="{FF2B5EF4-FFF2-40B4-BE49-F238E27FC236}">
                <a16:creationId xmlns:a16="http://schemas.microsoft.com/office/drawing/2014/main" id="{58320C37-A433-C075-1648-FD4EC9568372}"/>
              </a:ext>
            </a:extLst>
          </p:cNvPr>
          <p:cNvSpPr>
            <a:spLocks noGrp="1"/>
          </p:cNvSpPr>
          <p:nvPr>
            <p:ph type="body" sz="quarter" idx="20"/>
          </p:nvPr>
        </p:nvSpPr>
        <p:spPr/>
        <p:txBody>
          <a:bodyPr/>
          <a:lstStyle/>
          <a:p>
            <a:r>
              <a:rPr lang="de-DE" dirty="0"/>
              <a:t>Jahre 2022 - 2024</a:t>
            </a:r>
          </a:p>
        </p:txBody>
      </p:sp>
      <p:graphicFrame>
        <p:nvGraphicFramePr>
          <p:cNvPr id="4" name="Tabelle 3">
            <a:extLst>
              <a:ext uri="{FF2B5EF4-FFF2-40B4-BE49-F238E27FC236}">
                <a16:creationId xmlns:a16="http://schemas.microsoft.com/office/drawing/2014/main" id="{0B807613-931A-F3E5-3405-97FFBF9502FD}"/>
              </a:ext>
            </a:extLst>
          </p:cNvPr>
          <p:cNvGraphicFramePr>
            <a:graphicFrameLocks noGrp="1"/>
          </p:cNvGraphicFramePr>
          <p:nvPr>
            <p:extLst>
              <p:ext uri="{D42A27DB-BD31-4B8C-83A1-F6EECF244321}">
                <p14:modId xmlns:p14="http://schemas.microsoft.com/office/powerpoint/2010/main" val="2040907239"/>
              </p:ext>
            </p:extLst>
          </p:nvPr>
        </p:nvGraphicFramePr>
        <p:xfrm>
          <a:off x="2351584" y="2492896"/>
          <a:ext cx="8128000" cy="222504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687144584"/>
                    </a:ext>
                  </a:extLst>
                </a:gridCol>
                <a:gridCol w="1728192">
                  <a:extLst>
                    <a:ext uri="{9D8B030D-6E8A-4147-A177-3AD203B41FA5}">
                      <a16:colId xmlns:a16="http://schemas.microsoft.com/office/drawing/2014/main" val="2726395425"/>
                    </a:ext>
                  </a:extLst>
                </a:gridCol>
                <a:gridCol w="1584176">
                  <a:extLst>
                    <a:ext uri="{9D8B030D-6E8A-4147-A177-3AD203B41FA5}">
                      <a16:colId xmlns:a16="http://schemas.microsoft.com/office/drawing/2014/main" val="19949138"/>
                    </a:ext>
                  </a:extLst>
                </a:gridCol>
                <a:gridCol w="1791296">
                  <a:extLst>
                    <a:ext uri="{9D8B030D-6E8A-4147-A177-3AD203B41FA5}">
                      <a16:colId xmlns:a16="http://schemas.microsoft.com/office/drawing/2014/main" val="274115694"/>
                    </a:ext>
                  </a:extLst>
                </a:gridCol>
              </a:tblGrid>
              <a:tr h="370840">
                <a:tc>
                  <a:txBody>
                    <a:bodyPr/>
                    <a:lstStyle/>
                    <a:p>
                      <a:pPr algn="l" fontAlgn="b"/>
                      <a:r>
                        <a:rPr lang="de-DE" sz="1600" b="1" i="0" u="none" strike="noStrike" dirty="0">
                          <a:solidFill>
                            <a:schemeClr val="bg1"/>
                          </a:solidFill>
                          <a:effectLst/>
                          <a:latin typeface="Arial" panose="020B0604020202020204" pitchFamily="34" charset="0"/>
                          <a:cs typeface="Arial" panose="020B0604020202020204" pitchFamily="34" charset="0"/>
                        </a:rPr>
                        <a:t>Tierart</a:t>
                      </a:r>
                    </a:p>
                  </a:txBody>
                  <a:tcPr marL="9525" marR="9525" marT="9525" marB="0" anchor="b"/>
                </a:tc>
                <a:tc>
                  <a:txBody>
                    <a:bodyPr/>
                    <a:lstStyle/>
                    <a:p>
                      <a:pPr algn="r" fontAlgn="b"/>
                      <a:r>
                        <a:rPr lang="de-DE" sz="1600" b="1" i="0" u="none" strike="noStrike">
                          <a:solidFill>
                            <a:schemeClr val="bg1"/>
                          </a:solidFill>
                          <a:effectLst/>
                          <a:latin typeface="Arial" panose="020B0604020202020204" pitchFamily="34" charset="0"/>
                          <a:cs typeface="Arial" panose="020B0604020202020204" pitchFamily="34" charset="0"/>
                        </a:rPr>
                        <a:t>2022</a:t>
                      </a:r>
                    </a:p>
                  </a:txBody>
                  <a:tcPr marL="9525" marR="9525" marT="9525" marB="0" anchor="b"/>
                </a:tc>
                <a:tc>
                  <a:txBody>
                    <a:bodyPr/>
                    <a:lstStyle/>
                    <a:p>
                      <a:pPr algn="r" fontAlgn="b"/>
                      <a:r>
                        <a:rPr lang="de-DE" sz="1600" b="1" i="0" u="none" strike="noStrike">
                          <a:solidFill>
                            <a:schemeClr val="bg1"/>
                          </a:solidFill>
                          <a:effectLst/>
                          <a:latin typeface="Arial" panose="020B0604020202020204" pitchFamily="34" charset="0"/>
                          <a:cs typeface="Arial" panose="020B0604020202020204" pitchFamily="34" charset="0"/>
                        </a:rPr>
                        <a:t>2023</a:t>
                      </a:r>
                    </a:p>
                  </a:txBody>
                  <a:tcPr marL="9525" marR="9525" marT="9525" marB="0" anchor="b"/>
                </a:tc>
                <a:tc>
                  <a:txBody>
                    <a:bodyPr/>
                    <a:lstStyle/>
                    <a:p>
                      <a:pPr algn="r" fontAlgn="b"/>
                      <a:r>
                        <a:rPr lang="de-DE" sz="1600" b="1" i="0" u="none" strike="noStrike" dirty="0">
                          <a:solidFill>
                            <a:schemeClr val="bg1"/>
                          </a:solidFill>
                          <a:effectLst/>
                          <a:latin typeface="Arial" panose="020B0604020202020204" pitchFamily="34" charset="0"/>
                          <a:cs typeface="Arial" panose="020B0604020202020204" pitchFamily="34" charset="0"/>
                        </a:rPr>
                        <a:t>2024</a:t>
                      </a:r>
                    </a:p>
                  </a:txBody>
                  <a:tcPr marL="9525" marR="9525" marT="9525" marB="0" anchor="b"/>
                </a:tc>
                <a:extLst>
                  <a:ext uri="{0D108BD9-81ED-4DB2-BD59-A6C34878D82A}">
                    <a16:rowId xmlns:a16="http://schemas.microsoft.com/office/drawing/2014/main" val="1608007891"/>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Rinder</a:t>
                      </a:r>
                    </a:p>
                  </a:txBody>
                  <a:tcPr marL="9525" marR="9525" marT="9525" marB="0" anchor="b"/>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b"/>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b"/>
                </a:tc>
                <a:extLst>
                  <a:ext uri="{0D108BD9-81ED-4DB2-BD59-A6C34878D82A}">
                    <a16:rowId xmlns:a16="http://schemas.microsoft.com/office/drawing/2014/main" val="1097602513"/>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Schafe</a:t>
                      </a:r>
                    </a:p>
                  </a:txBody>
                  <a:tcPr marL="9525" marR="9525" marT="9525" marB="0" anchor="b"/>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b"/>
                </a:tc>
                <a:tc>
                  <a:txBody>
                    <a:bodyPr/>
                    <a:lstStyle/>
                    <a:p>
                      <a:pPr algn="l"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b"/>
                </a:tc>
                <a:extLst>
                  <a:ext uri="{0D108BD9-81ED-4DB2-BD59-A6C34878D82A}">
                    <a16:rowId xmlns:a16="http://schemas.microsoft.com/office/drawing/2014/main" val="885118679"/>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Ziegen</a:t>
                      </a:r>
                    </a:p>
                  </a:txBody>
                  <a:tcPr marL="9525" marR="9525" marT="9525" marB="0" anchor="b"/>
                </a:tc>
                <a:tc>
                  <a:txBody>
                    <a:bodyPr/>
                    <a:lstStyle/>
                    <a:p>
                      <a:pPr algn="l"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tc>
                <a:extLst>
                  <a:ext uri="{0D108BD9-81ED-4DB2-BD59-A6C34878D82A}">
                    <a16:rowId xmlns:a16="http://schemas.microsoft.com/office/drawing/2014/main" val="1270944949"/>
                  </a:ext>
                </a:extLst>
              </a:tr>
              <a:tr h="370840">
                <a:tc>
                  <a:txBody>
                    <a:bodyPr/>
                    <a:lstStyle/>
                    <a:p>
                      <a:pPr algn="l" fontAlgn="b"/>
                      <a:r>
                        <a:rPr lang="de-DE" sz="1600" b="0" i="0" u="none" strike="noStrike" dirty="0" err="1">
                          <a:solidFill>
                            <a:srgbClr val="000000"/>
                          </a:solidFill>
                          <a:effectLst/>
                          <a:latin typeface="Arial" panose="020B0604020202020204" pitchFamily="34" charset="0"/>
                          <a:cs typeface="Arial" panose="020B0604020202020204" pitchFamily="34" charset="0"/>
                        </a:rPr>
                        <a:t>Farmwild</a:t>
                      </a:r>
                      <a:r>
                        <a:rPr lang="de-DE" sz="1600" b="0" i="0" u="none" strike="noStrike" dirty="0">
                          <a:solidFill>
                            <a:srgbClr val="000000"/>
                          </a:solidFill>
                          <a:effectLst/>
                          <a:latin typeface="Arial" panose="020B0604020202020204" pitchFamily="34" charset="0"/>
                          <a:cs typeface="Arial" panose="020B0604020202020204" pitchFamily="34" charset="0"/>
                        </a:rPr>
                        <a:t> - Kamelartige</a:t>
                      </a:r>
                    </a:p>
                  </a:txBody>
                  <a:tcPr marL="9525" marR="9525" marT="9525" marB="0" anchor="b"/>
                </a:tc>
                <a:tc>
                  <a:txBody>
                    <a:bodyPr/>
                    <a:lstStyle/>
                    <a:p>
                      <a:pPr algn="l"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tc>
                <a:tc>
                  <a:txBody>
                    <a:bodyPr/>
                    <a:lstStyle/>
                    <a:p>
                      <a:pPr algn="l" fontAlgn="b"/>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096289467"/>
                  </a:ext>
                </a:extLst>
              </a:tr>
              <a:tr h="370840">
                <a:tc>
                  <a:txBody>
                    <a:bodyPr/>
                    <a:lstStyle/>
                    <a:p>
                      <a:pPr algn="l" fontAlgn="b"/>
                      <a:r>
                        <a:rPr lang="de-DE" sz="1600" b="1" i="0" u="none" strike="noStrike">
                          <a:solidFill>
                            <a:srgbClr val="000000"/>
                          </a:solidFill>
                          <a:effectLst/>
                          <a:latin typeface="Arial" panose="020B0604020202020204" pitchFamily="34" charset="0"/>
                          <a:cs typeface="Arial" panose="020B0604020202020204" pitchFamily="34" charset="0"/>
                        </a:rPr>
                        <a:t>Summe</a:t>
                      </a:r>
                    </a:p>
                  </a:txBody>
                  <a:tcPr marL="9525" marR="9525" marT="9525" marB="0" anchor="b"/>
                </a:tc>
                <a:tc>
                  <a:txBody>
                    <a:bodyPr/>
                    <a:lstStyle/>
                    <a:p>
                      <a:pPr algn="r" fontAlgn="b"/>
                      <a:r>
                        <a:rPr lang="de-DE"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tc>
                <a:tc>
                  <a:txBody>
                    <a:bodyPr/>
                    <a:lstStyle/>
                    <a:p>
                      <a:pPr algn="r" fontAlgn="b"/>
                      <a:r>
                        <a:rPr lang="de-DE" sz="1600" b="1"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b"/>
                </a:tc>
                <a:tc>
                  <a:txBody>
                    <a:bodyPr/>
                    <a:lstStyle/>
                    <a:p>
                      <a:pPr algn="r" fontAlgn="b"/>
                      <a:r>
                        <a:rPr lang="de-DE" sz="1600" b="1"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b"/>
                </a:tc>
                <a:extLst>
                  <a:ext uri="{0D108BD9-81ED-4DB2-BD59-A6C34878D82A}">
                    <a16:rowId xmlns:a16="http://schemas.microsoft.com/office/drawing/2014/main" val="3847411292"/>
                  </a:ext>
                </a:extLst>
              </a:tr>
            </a:tbl>
          </a:graphicData>
        </a:graphic>
      </p:graphicFrame>
    </p:spTree>
    <p:extLst>
      <p:ext uri="{BB962C8B-B14F-4D97-AF65-F5344CB8AC3E}">
        <p14:creationId xmlns:p14="http://schemas.microsoft.com/office/powerpoint/2010/main" val="231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AF10A-3BA5-2642-EB10-A86711390E92}"/>
              </a:ext>
            </a:extLst>
          </p:cNvPr>
          <p:cNvSpPr>
            <a:spLocks noGrp="1"/>
          </p:cNvSpPr>
          <p:nvPr>
            <p:ph type="title"/>
          </p:nvPr>
        </p:nvSpPr>
        <p:spPr/>
        <p:txBody>
          <a:bodyPr/>
          <a:lstStyle/>
          <a:p>
            <a:r>
              <a:rPr lang="de-DE" dirty="0"/>
              <a:t>Übersichtskarte amtliche BT-Überwachung 2024</a:t>
            </a:r>
          </a:p>
        </p:txBody>
      </p:sp>
      <p:sp>
        <p:nvSpPr>
          <p:cNvPr id="3" name="Textplatzhalter 2">
            <a:extLst>
              <a:ext uri="{FF2B5EF4-FFF2-40B4-BE49-F238E27FC236}">
                <a16:creationId xmlns:a16="http://schemas.microsoft.com/office/drawing/2014/main" id="{63A39208-9664-C7E1-9F1D-A8BB64544EB3}"/>
              </a:ext>
            </a:extLst>
          </p:cNvPr>
          <p:cNvSpPr>
            <a:spLocks noGrp="1"/>
          </p:cNvSpPr>
          <p:nvPr>
            <p:ph type="body" sz="quarter" idx="20"/>
          </p:nvPr>
        </p:nvSpPr>
        <p:spPr/>
        <p:txBody>
          <a:bodyPr/>
          <a:lstStyle/>
          <a:p>
            <a:endParaRPr lang="de-DE"/>
          </a:p>
        </p:txBody>
      </p:sp>
      <p:sp>
        <p:nvSpPr>
          <p:cNvPr id="5" name="Rechteck 4">
            <a:extLst>
              <a:ext uri="{FF2B5EF4-FFF2-40B4-BE49-F238E27FC236}">
                <a16:creationId xmlns:a16="http://schemas.microsoft.com/office/drawing/2014/main" id="{5CDED6AD-CE91-C1FF-A33F-5750DF146F1C}"/>
              </a:ext>
            </a:extLst>
          </p:cNvPr>
          <p:cNvSpPr/>
          <p:nvPr/>
        </p:nvSpPr>
        <p:spPr>
          <a:xfrm>
            <a:off x="3503712" y="1484784"/>
            <a:ext cx="2376264" cy="3504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8451B818-FE55-9B4A-D5DC-520E47C8E2F5}"/>
              </a:ext>
            </a:extLst>
          </p:cNvPr>
          <p:cNvPicPr>
            <a:picLocks noChangeAspect="1"/>
          </p:cNvPicPr>
          <p:nvPr/>
        </p:nvPicPr>
        <p:blipFill>
          <a:blip r:embed="rId2"/>
          <a:stretch>
            <a:fillRect/>
          </a:stretch>
        </p:blipFill>
        <p:spPr>
          <a:xfrm>
            <a:off x="927348" y="1314769"/>
            <a:ext cx="10353228" cy="5396708"/>
          </a:xfrm>
          <a:prstGeom prst="rect">
            <a:avLst/>
          </a:prstGeom>
        </p:spPr>
      </p:pic>
    </p:spTree>
    <p:extLst>
      <p:ext uri="{BB962C8B-B14F-4D97-AF65-F5344CB8AC3E}">
        <p14:creationId xmlns:p14="http://schemas.microsoft.com/office/powerpoint/2010/main" val="163393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8CEE5-5DF3-6F7A-A4B1-E335E74D8435}"/>
              </a:ext>
            </a:extLst>
          </p:cNvPr>
          <p:cNvSpPr>
            <a:spLocks noGrp="1"/>
          </p:cNvSpPr>
          <p:nvPr>
            <p:ph type="title"/>
          </p:nvPr>
        </p:nvSpPr>
        <p:spPr/>
        <p:txBody>
          <a:bodyPr/>
          <a:lstStyle/>
          <a:p>
            <a:r>
              <a:rPr lang="de-DE" dirty="0"/>
              <a:t>Auf Bluetongue Virus untersuchte Exportproben</a:t>
            </a:r>
          </a:p>
        </p:txBody>
      </p:sp>
      <p:sp>
        <p:nvSpPr>
          <p:cNvPr id="3" name="Textplatzhalter 2">
            <a:extLst>
              <a:ext uri="{FF2B5EF4-FFF2-40B4-BE49-F238E27FC236}">
                <a16:creationId xmlns:a16="http://schemas.microsoft.com/office/drawing/2014/main" id="{FE78F3AC-0546-CF24-8289-EEEA8EB9AE67}"/>
              </a:ext>
            </a:extLst>
          </p:cNvPr>
          <p:cNvSpPr>
            <a:spLocks noGrp="1"/>
          </p:cNvSpPr>
          <p:nvPr>
            <p:ph type="body" sz="quarter" idx="20"/>
          </p:nvPr>
        </p:nvSpPr>
        <p:spPr/>
        <p:txBody>
          <a:bodyPr/>
          <a:lstStyle/>
          <a:p>
            <a:r>
              <a:rPr lang="de-DE" dirty="0"/>
              <a:t>PCR-Untersuchung; Eingang Juli 2024 - dato</a:t>
            </a:r>
          </a:p>
        </p:txBody>
      </p:sp>
      <p:graphicFrame>
        <p:nvGraphicFramePr>
          <p:cNvPr id="4" name="Tabelle 3">
            <a:extLst>
              <a:ext uri="{FF2B5EF4-FFF2-40B4-BE49-F238E27FC236}">
                <a16:creationId xmlns:a16="http://schemas.microsoft.com/office/drawing/2014/main" id="{83CD329A-29E0-8938-E6ED-B05F578AEC0A}"/>
              </a:ext>
            </a:extLst>
          </p:cNvPr>
          <p:cNvGraphicFramePr>
            <a:graphicFrameLocks noGrp="1"/>
          </p:cNvGraphicFramePr>
          <p:nvPr>
            <p:extLst>
              <p:ext uri="{D42A27DB-BD31-4B8C-83A1-F6EECF244321}">
                <p14:modId xmlns:p14="http://schemas.microsoft.com/office/powerpoint/2010/main" val="414989708"/>
              </p:ext>
            </p:extLst>
          </p:nvPr>
        </p:nvGraphicFramePr>
        <p:xfrm>
          <a:off x="2032000" y="2420888"/>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48305347"/>
                    </a:ext>
                  </a:extLst>
                </a:gridCol>
                <a:gridCol w="4064000">
                  <a:extLst>
                    <a:ext uri="{9D8B030D-6E8A-4147-A177-3AD203B41FA5}">
                      <a16:colId xmlns:a16="http://schemas.microsoft.com/office/drawing/2014/main" val="1846597805"/>
                    </a:ext>
                  </a:extLst>
                </a:gridCol>
              </a:tblGrid>
              <a:tr h="370840">
                <a:tc>
                  <a:txBody>
                    <a:bodyPr/>
                    <a:lstStyle/>
                    <a:p>
                      <a:r>
                        <a:rPr lang="de-DE" sz="1600" dirty="0">
                          <a:latin typeface="Arial" panose="020B0604020202020204" pitchFamily="34" charset="0"/>
                          <a:cs typeface="Arial" panose="020B0604020202020204" pitchFamily="34" charset="0"/>
                        </a:rPr>
                        <a:t>Bundesland</a:t>
                      </a:r>
                    </a:p>
                  </a:txBody>
                  <a:tcPr/>
                </a:tc>
                <a:tc>
                  <a:txBody>
                    <a:bodyPr/>
                    <a:lstStyle/>
                    <a:p>
                      <a:r>
                        <a:rPr lang="de-DE" sz="1600" dirty="0">
                          <a:latin typeface="Arial" panose="020B0604020202020204" pitchFamily="34" charset="0"/>
                          <a:cs typeface="Arial" panose="020B0604020202020204" pitchFamily="34" charset="0"/>
                        </a:rPr>
                        <a:t>Anzahl getesteter Proben</a:t>
                      </a:r>
                    </a:p>
                  </a:txBody>
                  <a:tcPr/>
                </a:tc>
                <a:extLst>
                  <a:ext uri="{0D108BD9-81ED-4DB2-BD59-A6C34878D82A}">
                    <a16:rowId xmlns:a16="http://schemas.microsoft.com/office/drawing/2014/main" val="3007855464"/>
                  </a:ext>
                </a:extLst>
              </a:tr>
              <a:tr h="370840">
                <a:tc>
                  <a:txBody>
                    <a:bodyPr/>
                    <a:lstStyle/>
                    <a:p>
                      <a:pPr algn="l" fontAlgn="b"/>
                      <a:r>
                        <a:rPr lang="de-DE" sz="1600" b="0" i="0" u="none" strike="noStrike" dirty="0">
                          <a:solidFill>
                            <a:srgbClr val="000000"/>
                          </a:solidFill>
                          <a:effectLst/>
                          <a:latin typeface="Arial" panose="020B0604020202020204" pitchFamily="34" charset="0"/>
                          <a:cs typeface="Arial" panose="020B0604020202020204" pitchFamily="34" charset="0"/>
                        </a:rPr>
                        <a:t>Oberösterreich</a:t>
                      </a:r>
                    </a:p>
                  </a:txBody>
                  <a:tcPr marL="9525" marR="9525" marT="9525" marB="0" anchor="b"/>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1286</a:t>
                      </a:r>
                    </a:p>
                  </a:txBody>
                  <a:tcPr marL="9525" marR="9525" marT="9525" marB="0" anchor="b"/>
                </a:tc>
                <a:extLst>
                  <a:ext uri="{0D108BD9-81ED-4DB2-BD59-A6C34878D82A}">
                    <a16:rowId xmlns:a16="http://schemas.microsoft.com/office/drawing/2014/main" val="913383253"/>
                  </a:ext>
                </a:extLst>
              </a:tr>
              <a:tr h="370840">
                <a:tc>
                  <a:txBody>
                    <a:bodyPr/>
                    <a:lstStyle/>
                    <a:p>
                      <a:pPr algn="l" fontAlgn="b"/>
                      <a:r>
                        <a:rPr lang="de-DE" sz="1600" b="0" i="0" u="none" strike="noStrike" dirty="0">
                          <a:solidFill>
                            <a:srgbClr val="000000"/>
                          </a:solidFill>
                          <a:effectLst/>
                          <a:latin typeface="Arial" panose="020B0604020202020204" pitchFamily="34" charset="0"/>
                          <a:cs typeface="Arial" panose="020B0604020202020204" pitchFamily="34" charset="0"/>
                        </a:rPr>
                        <a:t>Niederösterreich</a:t>
                      </a:r>
                    </a:p>
                  </a:txBody>
                  <a:tcPr marL="9525" marR="9525" marT="9525" marB="0" anchor="b"/>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830</a:t>
                      </a:r>
                    </a:p>
                  </a:txBody>
                  <a:tcPr marL="9525" marR="9525" marT="9525" marB="0" anchor="b"/>
                </a:tc>
                <a:extLst>
                  <a:ext uri="{0D108BD9-81ED-4DB2-BD59-A6C34878D82A}">
                    <a16:rowId xmlns:a16="http://schemas.microsoft.com/office/drawing/2014/main" val="1009274500"/>
                  </a:ext>
                </a:extLst>
              </a:tr>
              <a:tr h="370840">
                <a:tc>
                  <a:txBody>
                    <a:bodyPr/>
                    <a:lstStyle/>
                    <a:p>
                      <a:pPr algn="l" fontAlgn="b"/>
                      <a:r>
                        <a:rPr lang="de-DE" sz="1600" b="0" i="0" u="none" strike="noStrike" dirty="0">
                          <a:solidFill>
                            <a:srgbClr val="000000"/>
                          </a:solidFill>
                          <a:effectLst/>
                          <a:latin typeface="Arial" panose="020B0604020202020204" pitchFamily="34" charset="0"/>
                          <a:cs typeface="Arial" panose="020B0604020202020204" pitchFamily="34" charset="0"/>
                        </a:rPr>
                        <a:t>Steiermark</a:t>
                      </a:r>
                    </a:p>
                  </a:txBody>
                  <a:tcPr marL="9525" marR="9525" marT="9525" marB="0" anchor="b"/>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68</a:t>
                      </a:r>
                    </a:p>
                  </a:txBody>
                  <a:tcPr marL="9525" marR="9525" marT="9525" marB="0" anchor="b"/>
                </a:tc>
                <a:extLst>
                  <a:ext uri="{0D108BD9-81ED-4DB2-BD59-A6C34878D82A}">
                    <a16:rowId xmlns:a16="http://schemas.microsoft.com/office/drawing/2014/main" val="2973786846"/>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Wien</a:t>
                      </a:r>
                    </a:p>
                  </a:txBody>
                  <a:tcPr marL="9525" marR="9525" marT="9525" marB="0" anchor="b"/>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tc>
                <a:extLst>
                  <a:ext uri="{0D108BD9-81ED-4DB2-BD59-A6C34878D82A}">
                    <a16:rowId xmlns:a16="http://schemas.microsoft.com/office/drawing/2014/main" val="1486792470"/>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Kärnten</a:t>
                      </a:r>
                    </a:p>
                  </a:txBody>
                  <a:tcPr marL="9525" marR="9525" marT="9525" marB="0" anchor="b"/>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b"/>
                </a:tc>
                <a:extLst>
                  <a:ext uri="{0D108BD9-81ED-4DB2-BD59-A6C34878D82A}">
                    <a16:rowId xmlns:a16="http://schemas.microsoft.com/office/drawing/2014/main" val="1742720387"/>
                  </a:ext>
                </a:extLst>
              </a:tr>
              <a:tr h="370840">
                <a:tc>
                  <a:txBody>
                    <a:bodyPr/>
                    <a:lstStyle/>
                    <a:p>
                      <a:pPr algn="l" fontAlgn="b"/>
                      <a:r>
                        <a:rPr lang="de-DE" sz="1600" b="1" i="0" u="none" strike="noStrike">
                          <a:solidFill>
                            <a:srgbClr val="000000"/>
                          </a:solidFill>
                          <a:effectLst/>
                          <a:latin typeface="Arial" panose="020B0604020202020204" pitchFamily="34" charset="0"/>
                          <a:cs typeface="Arial" panose="020B0604020202020204" pitchFamily="34" charset="0"/>
                        </a:rPr>
                        <a:t>Summe</a:t>
                      </a:r>
                    </a:p>
                  </a:txBody>
                  <a:tcPr marL="9525" marR="9525" marT="9525" marB="0" anchor="b"/>
                </a:tc>
                <a:tc>
                  <a:txBody>
                    <a:bodyPr/>
                    <a:lstStyle/>
                    <a:p>
                      <a:pPr algn="r" fontAlgn="b"/>
                      <a:r>
                        <a:rPr lang="de-DE" sz="1600" b="1" i="0" u="none" strike="noStrike" dirty="0">
                          <a:solidFill>
                            <a:srgbClr val="000000"/>
                          </a:solidFill>
                          <a:effectLst/>
                          <a:latin typeface="Arial" panose="020B0604020202020204" pitchFamily="34" charset="0"/>
                          <a:cs typeface="Arial" panose="020B0604020202020204" pitchFamily="34" charset="0"/>
                        </a:rPr>
                        <a:t>2255</a:t>
                      </a:r>
                    </a:p>
                  </a:txBody>
                  <a:tcPr marL="9525" marR="9525" marT="9525" marB="0" anchor="b"/>
                </a:tc>
                <a:extLst>
                  <a:ext uri="{0D108BD9-81ED-4DB2-BD59-A6C34878D82A}">
                    <a16:rowId xmlns:a16="http://schemas.microsoft.com/office/drawing/2014/main" val="4074723018"/>
                  </a:ext>
                </a:extLst>
              </a:tr>
            </a:tbl>
          </a:graphicData>
        </a:graphic>
      </p:graphicFrame>
      <p:sp>
        <p:nvSpPr>
          <p:cNvPr id="5" name="Textfeld 4">
            <a:extLst>
              <a:ext uri="{FF2B5EF4-FFF2-40B4-BE49-F238E27FC236}">
                <a16:creationId xmlns:a16="http://schemas.microsoft.com/office/drawing/2014/main" id="{62566FCC-FA4C-4617-1062-3F3A1EF46F18}"/>
              </a:ext>
            </a:extLst>
          </p:cNvPr>
          <p:cNvSpPr txBox="1"/>
          <p:nvPr/>
        </p:nvSpPr>
        <p:spPr>
          <a:xfrm>
            <a:off x="1271464" y="5445224"/>
            <a:ext cx="9505056" cy="369332"/>
          </a:xfrm>
          <a:prstGeom prst="rect">
            <a:avLst/>
          </a:prstGeom>
          <a:noFill/>
        </p:spPr>
        <p:txBody>
          <a:bodyPr wrap="square" rtlCol="0">
            <a:spAutoFit/>
          </a:bodyPr>
          <a:lstStyle/>
          <a:p>
            <a:r>
              <a:rPr lang="de-DE" b="1" dirty="0">
                <a:solidFill>
                  <a:srgbClr val="FF0000"/>
                </a:solidFill>
              </a:rPr>
              <a:t>Gesamtes Jahr 2024: 9438 Proben aus Exportuntersuchungen negativ auf BTV getestet</a:t>
            </a:r>
          </a:p>
        </p:txBody>
      </p:sp>
    </p:spTree>
    <p:extLst>
      <p:ext uri="{BB962C8B-B14F-4D97-AF65-F5344CB8AC3E}">
        <p14:creationId xmlns:p14="http://schemas.microsoft.com/office/powerpoint/2010/main" val="298490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406E6D92-2774-C84E-D23A-FA53A43791C8}"/>
              </a:ext>
            </a:extLst>
          </p:cNvPr>
          <p:cNvSpPr>
            <a:spLocks noGrp="1"/>
          </p:cNvSpPr>
          <p:nvPr>
            <p:ph type="body" sz="quarter" idx="17"/>
          </p:nvPr>
        </p:nvSpPr>
        <p:spPr>
          <a:xfrm>
            <a:off x="609600" y="1412775"/>
            <a:ext cx="10972800" cy="5098567"/>
          </a:xfrm>
        </p:spPr>
        <p:txBody>
          <a:bodyPr/>
          <a:lstStyle/>
          <a:p>
            <a:r>
              <a:rPr lang="de-DE" dirty="0"/>
              <a:t>Bis 10. Sept 2024: Kein Hinweis auf ein aktuelles BT-Geschehen in Österreich</a:t>
            </a:r>
          </a:p>
          <a:p>
            <a:pPr lvl="1"/>
            <a:r>
              <a:rPr lang="de-DE" dirty="0"/>
              <a:t>Aktive Überwachung</a:t>
            </a:r>
          </a:p>
          <a:p>
            <a:pPr lvl="1"/>
            <a:r>
              <a:rPr lang="de-DE" dirty="0"/>
              <a:t>Passive Überwachung</a:t>
            </a:r>
          </a:p>
          <a:p>
            <a:pPr lvl="1"/>
            <a:r>
              <a:rPr lang="de-DE" dirty="0"/>
              <a:t>Exportuntersuchungen</a:t>
            </a:r>
          </a:p>
          <a:p>
            <a:r>
              <a:rPr lang="de-DE" dirty="0"/>
              <a:t>Am 10. Sept 2024: </a:t>
            </a:r>
          </a:p>
          <a:p>
            <a:pPr lvl="1"/>
            <a:r>
              <a:rPr lang="de-DE" dirty="0"/>
              <a:t>Meldung eines BT-Verdachtsfalles aus Vorarlberg (klinisch kranke Kuh)/Grenznähe DE</a:t>
            </a:r>
          </a:p>
          <a:p>
            <a:pPr lvl="1"/>
            <a:r>
              <a:rPr lang="de-DE" dirty="0"/>
              <a:t>AGES-Labor Linz: zwei BT nicht-negative Blutproben aus einer Exportuntersuchung (</a:t>
            </a:r>
            <a:r>
              <a:rPr lang="de-DE" dirty="0" err="1"/>
              <a:t>Stmk</a:t>
            </a:r>
            <a:r>
              <a:rPr lang="de-DE" dirty="0"/>
              <a:t>. – Weiterleitung zur Bestätigung ans Nationale Referenzlabor (NRL; AGES Mödling)</a:t>
            </a:r>
          </a:p>
          <a:p>
            <a:r>
              <a:rPr lang="de-DE" dirty="0"/>
              <a:t>11. Sept. 2024 (NRL):</a:t>
            </a:r>
          </a:p>
          <a:p>
            <a:pPr lvl="1"/>
            <a:r>
              <a:rPr lang="de-DE" dirty="0"/>
              <a:t>BT in </a:t>
            </a:r>
            <a:r>
              <a:rPr lang="de-DE" b="1" dirty="0"/>
              <a:t>KUH aus Vorarlberg </a:t>
            </a:r>
            <a:r>
              <a:rPr lang="de-DE" dirty="0"/>
              <a:t>labordiagnostisch nachgewiesen – </a:t>
            </a:r>
            <a:r>
              <a:rPr lang="de-DE" b="1" dirty="0"/>
              <a:t>Serotyp 3</a:t>
            </a:r>
          </a:p>
          <a:p>
            <a:pPr lvl="1"/>
            <a:r>
              <a:rPr lang="de-DE" dirty="0"/>
              <a:t>BT in </a:t>
            </a:r>
            <a:r>
              <a:rPr lang="de-DE" b="1" dirty="0"/>
              <a:t>Proben aus Exportuntersuchung </a:t>
            </a:r>
            <a:r>
              <a:rPr lang="de-DE" dirty="0"/>
              <a:t>labordiagnostisch nachgewiesen – </a:t>
            </a:r>
            <a:r>
              <a:rPr lang="de-DE" b="1" dirty="0"/>
              <a:t>Serotyp 4 </a:t>
            </a:r>
            <a:r>
              <a:rPr lang="de-DE" dirty="0"/>
              <a:t>(weitere Differenzierung in Arbeit)</a:t>
            </a:r>
          </a:p>
          <a:p>
            <a:pPr lvl="1"/>
            <a:endParaRPr lang="de-DE" dirty="0"/>
          </a:p>
        </p:txBody>
      </p:sp>
      <p:sp>
        <p:nvSpPr>
          <p:cNvPr id="2" name="Titel 1">
            <a:extLst>
              <a:ext uri="{FF2B5EF4-FFF2-40B4-BE49-F238E27FC236}">
                <a16:creationId xmlns:a16="http://schemas.microsoft.com/office/drawing/2014/main" id="{93E33126-669D-35B1-34A5-D20E08B40D91}"/>
              </a:ext>
            </a:extLst>
          </p:cNvPr>
          <p:cNvSpPr>
            <a:spLocks noGrp="1"/>
          </p:cNvSpPr>
          <p:nvPr>
            <p:ph type="title"/>
          </p:nvPr>
        </p:nvSpPr>
        <p:spPr/>
        <p:txBody>
          <a:bodyPr/>
          <a:lstStyle/>
          <a:p>
            <a:r>
              <a:rPr lang="de-DE" dirty="0"/>
              <a:t>Entwicklung bis und ab 10. September 2024</a:t>
            </a:r>
          </a:p>
        </p:txBody>
      </p:sp>
      <p:sp>
        <p:nvSpPr>
          <p:cNvPr id="5" name="Textplatzhalter 4">
            <a:extLst>
              <a:ext uri="{FF2B5EF4-FFF2-40B4-BE49-F238E27FC236}">
                <a16:creationId xmlns:a16="http://schemas.microsoft.com/office/drawing/2014/main" id="{4F54CC5C-8BA9-0123-6B81-535B4897DF0B}"/>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344436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97CCF-67DF-C23E-73A8-FDFA3A32A72B}"/>
              </a:ext>
            </a:extLst>
          </p:cNvPr>
          <p:cNvSpPr>
            <a:spLocks noGrp="1"/>
          </p:cNvSpPr>
          <p:nvPr>
            <p:ph type="title"/>
          </p:nvPr>
        </p:nvSpPr>
        <p:spPr/>
        <p:txBody>
          <a:bodyPr/>
          <a:lstStyle/>
          <a:p>
            <a:r>
              <a:rPr lang="de-DE" dirty="0"/>
              <a:t>Blauzungenkrankheit Übertragungsweg</a:t>
            </a:r>
          </a:p>
        </p:txBody>
      </p:sp>
      <p:sp>
        <p:nvSpPr>
          <p:cNvPr id="3" name="Textplatzhalter 2">
            <a:extLst>
              <a:ext uri="{FF2B5EF4-FFF2-40B4-BE49-F238E27FC236}">
                <a16:creationId xmlns:a16="http://schemas.microsoft.com/office/drawing/2014/main" id="{63C99F61-7484-304E-E44B-5BBDE7D12CE8}"/>
              </a:ext>
            </a:extLst>
          </p:cNvPr>
          <p:cNvSpPr>
            <a:spLocks noGrp="1"/>
          </p:cNvSpPr>
          <p:nvPr>
            <p:ph type="body" sz="quarter" idx="20"/>
          </p:nvPr>
        </p:nvSpPr>
        <p:spPr/>
        <p:txBody>
          <a:bodyPr/>
          <a:lstStyle/>
          <a:p>
            <a:endParaRPr lang="de-DE"/>
          </a:p>
        </p:txBody>
      </p:sp>
      <p:pic>
        <p:nvPicPr>
          <p:cNvPr id="4" name="Grafik 3">
            <a:extLst>
              <a:ext uri="{FF2B5EF4-FFF2-40B4-BE49-F238E27FC236}">
                <a16:creationId xmlns:a16="http://schemas.microsoft.com/office/drawing/2014/main" id="{2680F5DC-6CFF-8B5D-A7A1-F2F1E81C376C}"/>
              </a:ext>
            </a:extLst>
          </p:cNvPr>
          <p:cNvPicPr>
            <a:picLocks noChangeAspect="1"/>
          </p:cNvPicPr>
          <p:nvPr/>
        </p:nvPicPr>
        <p:blipFill>
          <a:blip r:embed="rId2"/>
          <a:stretch>
            <a:fillRect/>
          </a:stretch>
        </p:blipFill>
        <p:spPr>
          <a:xfrm>
            <a:off x="1127448" y="1628800"/>
            <a:ext cx="10136942" cy="5032633"/>
          </a:xfrm>
          <a:prstGeom prst="rect">
            <a:avLst/>
          </a:prstGeom>
        </p:spPr>
      </p:pic>
    </p:spTree>
    <p:extLst>
      <p:ext uri="{BB962C8B-B14F-4D97-AF65-F5344CB8AC3E}">
        <p14:creationId xmlns:p14="http://schemas.microsoft.com/office/powerpoint/2010/main" val="421429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69349-0E94-5165-B3EE-1030E2BA943E}"/>
              </a:ext>
            </a:extLst>
          </p:cNvPr>
          <p:cNvSpPr>
            <a:spLocks noGrp="1"/>
          </p:cNvSpPr>
          <p:nvPr>
            <p:ph type="title"/>
          </p:nvPr>
        </p:nvSpPr>
        <p:spPr/>
        <p:txBody>
          <a:bodyPr/>
          <a:lstStyle/>
          <a:p>
            <a:r>
              <a:rPr lang="de-DE" dirty="0"/>
              <a:t>Größenvergleich Gnitze - Stechmücke</a:t>
            </a:r>
          </a:p>
        </p:txBody>
      </p:sp>
      <p:sp>
        <p:nvSpPr>
          <p:cNvPr id="3" name="Textplatzhalter 2">
            <a:extLst>
              <a:ext uri="{FF2B5EF4-FFF2-40B4-BE49-F238E27FC236}">
                <a16:creationId xmlns:a16="http://schemas.microsoft.com/office/drawing/2014/main" id="{F379D885-90D0-65A5-A076-562F00519637}"/>
              </a:ext>
            </a:extLst>
          </p:cNvPr>
          <p:cNvSpPr>
            <a:spLocks noGrp="1"/>
          </p:cNvSpPr>
          <p:nvPr>
            <p:ph type="body" sz="quarter" idx="20"/>
          </p:nvPr>
        </p:nvSpPr>
        <p:spPr/>
        <p:txBody>
          <a:bodyPr/>
          <a:lstStyle/>
          <a:p>
            <a:endParaRPr lang="de-DE"/>
          </a:p>
        </p:txBody>
      </p:sp>
      <p:sp>
        <p:nvSpPr>
          <p:cNvPr id="5" name="Textfeld 4">
            <a:extLst>
              <a:ext uri="{FF2B5EF4-FFF2-40B4-BE49-F238E27FC236}">
                <a16:creationId xmlns:a16="http://schemas.microsoft.com/office/drawing/2014/main" id="{1FB3D7DE-7AEC-CE26-1C16-BFA7000C68D6}"/>
              </a:ext>
            </a:extLst>
          </p:cNvPr>
          <p:cNvSpPr txBox="1"/>
          <p:nvPr/>
        </p:nvSpPr>
        <p:spPr>
          <a:xfrm>
            <a:off x="767408" y="6093296"/>
            <a:ext cx="11161240" cy="738664"/>
          </a:xfrm>
          <a:prstGeom prst="rect">
            <a:avLst/>
          </a:prstGeom>
          <a:noFill/>
        </p:spPr>
        <p:txBody>
          <a:bodyPr wrap="square" rtlCol="0">
            <a:spAutoFit/>
          </a:bodyPr>
          <a:lstStyle/>
          <a:p>
            <a:r>
              <a:rPr lang="en-US" sz="1400" dirty="0" err="1"/>
              <a:t>Bildlizenz</a:t>
            </a:r>
            <a:r>
              <a:rPr lang="en-US" sz="1400" dirty="0"/>
              <a:t>: https://commons.wikimedia.org/wiki/File:Mosquito_(Ochlerotatus_annulipes)_and_Midge_(Culicoides_impunctatus)_biting_human_(me).jpg</a:t>
            </a:r>
          </a:p>
          <a:p>
            <a:r>
              <a:rPr lang="en-US" sz="1400" dirty="0" err="1"/>
              <a:t>Dunpharlain</a:t>
            </a:r>
            <a:r>
              <a:rPr lang="en-US" sz="1400" dirty="0"/>
              <a:t>, CC BY-SA 4.0 &lt;https://creativecommons.org/licenses/by-sa/4.0&gt;, via Wikimedia Commons </a:t>
            </a:r>
            <a:endParaRPr lang="de-DE" sz="1400" dirty="0"/>
          </a:p>
        </p:txBody>
      </p:sp>
      <p:pic>
        <p:nvPicPr>
          <p:cNvPr id="7" name="Grafik 6">
            <a:extLst>
              <a:ext uri="{FF2B5EF4-FFF2-40B4-BE49-F238E27FC236}">
                <a16:creationId xmlns:a16="http://schemas.microsoft.com/office/drawing/2014/main" id="{94917198-A183-C4E9-FD5D-EF6CD5EF0715}"/>
              </a:ext>
            </a:extLst>
          </p:cNvPr>
          <p:cNvPicPr>
            <a:picLocks noChangeAspect="1"/>
          </p:cNvPicPr>
          <p:nvPr/>
        </p:nvPicPr>
        <p:blipFill>
          <a:blip r:embed="rId2"/>
          <a:stretch>
            <a:fillRect/>
          </a:stretch>
        </p:blipFill>
        <p:spPr>
          <a:xfrm>
            <a:off x="2033694" y="1314769"/>
            <a:ext cx="7120601" cy="4922543"/>
          </a:xfrm>
          <a:prstGeom prst="rect">
            <a:avLst/>
          </a:prstGeom>
        </p:spPr>
      </p:pic>
    </p:spTree>
    <p:extLst>
      <p:ext uri="{BB962C8B-B14F-4D97-AF65-F5344CB8AC3E}">
        <p14:creationId xmlns:p14="http://schemas.microsoft.com/office/powerpoint/2010/main" val="82758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77701-4C08-CED5-D02C-00A705903249}"/>
              </a:ext>
            </a:extLst>
          </p:cNvPr>
          <p:cNvSpPr>
            <a:spLocks noGrp="1"/>
          </p:cNvSpPr>
          <p:nvPr>
            <p:ph type="title"/>
          </p:nvPr>
        </p:nvSpPr>
        <p:spPr/>
        <p:txBody>
          <a:bodyPr/>
          <a:lstStyle/>
          <a:p>
            <a:r>
              <a:rPr lang="de-DE" dirty="0"/>
              <a:t>Situation in Europa, 2024</a:t>
            </a:r>
          </a:p>
        </p:txBody>
      </p:sp>
      <p:sp>
        <p:nvSpPr>
          <p:cNvPr id="3" name="Textplatzhalter 2">
            <a:extLst>
              <a:ext uri="{FF2B5EF4-FFF2-40B4-BE49-F238E27FC236}">
                <a16:creationId xmlns:a16="http://schemas.microsoft.com/office/drawing/2014/main" id="{84E491F6-B8A3-51E6-8A59-71911B8AC293}"/>
              </a:ext>
            </a:extLst>
          </p:cNvPr>
          <p:cNvSpPr>
            <a:spLocks noGrp="1"/>
          </p:cNvSpPr>
          <p:nvPr>
            <p:ph type="body" sz="quarter" idx="20"/>
          </p:nvPr>
        </p:nvSpPr>
        <p:spPr/>
        <p:txBody>
          <a:bodyPr/>
          <a:lstStyle/>
          <a:p>
            <a:r>
              <a:rPr lang="de-DE" dirty="0"/>
              <a:t>Beispiel Niederlande, Deutschland und Schweiz</a:t>
            </a:r>
          </a:p>
        </p:txBody>
      </p:sp>
      <p:pic>
        <p:nvPicPr>
          <p:cNvPr id="4" name="Grafik 3">
            <a:extLst>
              <a:ext uri="{FF2B5EF4-FFF2-40B4-BE49-F238E27FC236}">
                <a16:creationId xmlns:a16="http://schemas.microsoft.com/office/drawing/2014/main" id="{630B61FB-A35E-FE1C-BE9F-654692C99FF1}"/>
              </a:ext>
            </a:extLst>
          </p:cNvPr>
          <p:cNvPicPr>
            <a:picLocks noChangeAspect="1"/>
          </p:cNvPicPr>
          <p:nvPr/>
        </p:nvPicPr>
        <p:blipFill>
          <a:blip r:embed="rId2"/>
          <a:stretch>
            <a:fillRect/>
          </a:stretch>
        </p:blipFill>
        <p:spPr>
          <a:xfrm>
            <a:off x="4583832" y="1348370"/>
            <a:ext cx="3766761" cy="5330323"/>
          </a:xfrm>
          <a:prstGeom prst="rect">
            <a:avLst/>
          </a:prstGeom>
        </p:spPr>
      </p:pic>
      <p:pic>
        <p:nvPicPr>
          <p:cNvPr id="5" name="Grafik 4">
            <a:extLst>
              <a:ext uri="{FF2B5EF4-FFF2-40B4-BE49-F238E27FC236}">
                <a16:creationId xmlns:a16="http://schemas.microsoft.com/office/drawing/2014/main" id="{2DD626E4-52C9-9692-9CD5-5FD2C1C7172E}"/>
              </a:ext>
            </a:extLst>
          </p:cNvPr>
          <p:cNvPicPr>
            <a:picLocks noChangeAspect="1"/>
          </p:cNvPicPr>
          <p:nvPr/>
        </p:nvPicPr>
        <p:blipFill>
          <a:blip r:embed="rId3"/>
          <a:stretch>
            <a:fillRect/>
          </a:stretch>
        </p:blipFill>
        <p:spPr>
          <a:xfrm>
            <a:off x="8350593" y="4013531"/>
            <a:ext cx="3766761" cy="2662932"/>
          </a:xfrm>
          <a:prstGeom prst="rect">
            <a:avLst/>
          </a:prstGeom>
        </p:spPr>
      </p:pic>
      <p:pic>
        <p:nvPicPr>
          <p:cNvPr id="7" name="Grafik 6">
            <a:extLst>
              <a:ext uri="{FF2B5EF4-FFF2-40B4-BE49-F238E27FC236}">
                <a16:creationId xmlns:a16="http://schemas.microsoft.com/office/drawing/2014/main" id="{3E31F338-295F-572F-0C03-DB04A5F77715}"/>
              </a:ext>
            </a:extLst>
          </p:cNvPr>
          <p:cNvPicPr>
            <a:picLocks noChangeAspect="1"/>
          </p:cNvPicPr>
          <p:nvPr/>
        </p:nvPicPr>
        <p:blipFill>
          <a:blip r:embed="rId4"/>
          <a:stretch>
            <a:fillRect/>
          </a:stretch>
        </p:blipFill>
        <p:spPr>
          <a:xfrm>
            <a:off x="372592" y="1412776"/>
            <a:ext cx="3710078" cy="5265917"/>
          </a:xfrm>
          <a:prstGeom prst="rect">
            <a:avLst/>
          </a:prstGeom>
        </p:spPr>
      </p:pic>
    </p:spTree>
    <p:extLst>
      <p:ext uri="{BB962C8B-B14F-4D97-AF65-F5344CB8AC3E}">
        <p14:creationId xmlns:p14="http://schemas.microsoft.com/office/powerpoint/2010/main" val="424216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5ADC84-5A3B-7DE4-5906-1B713ECB1E65}"/>
              </a:ext>
            </a:extLst>
          </p:cNvPr>
          <p:cNvSpPr>
            <a:spLocks noGrp="1"/>
          </p:cNvSpPr>
          <p:nvPr>
            <p:ph type="title"/>
          </p:nvPr>
        </p:nvSpPr>
        <p:spPr/>
        <p:txBody>
          <a:bodyPr/>
          <a:lstStyle/>
          <a:p>
            <a:r>
              <a:rPr lang="de-DE" dirty="0"/>
              <a:t>Klinische Symptome BTV-3 Infektion</a:t>
            </a:r>
          </a:p>
        </p:txBody>
      </p:sp>
      <p:sp>
        <p:nvSpPr>
          <p:cNvPr id="3" name="Textplatzhalter 2">
            <a:extLst>
              <a:ext uri="{FF2B5EF4-FFF2-40B4-BE49-F238E27FC236}">
                <a16:creationId xmlns:a16="http://schemas.microsoft.com/office/drawing/2014/main" id="{EE0F490F-B98F-DEC7-4B7B-21BA2D03009B}"/>
              </a:ext>
            </a:extLst>
          </p:cNvPr>
          <p:cNvSpPr>
            <a:spLocks noGrp="1"/>
          </p:cNvSpPr>
          <p:nvPr>
            <p:ph type="body" sz="quarter" idx="20"/>
          </p:nvPr>
        </p:nvSpPr>
        <p:spPr/>
        <p:txBody>
          <a:bodyPr/>
          <a:lstStyle/>
          <a:p>
            <a:r>
              <a:rPr lang="de-DE" dirty="0" err="1"/>
              <a:t>Holwerda</a:t>
            </a:r>
            <a:r>
              <a:rPr lang="de-DE" dirty="0"/>
              <a:t> et al., </a:t>
            </a:r>
            <a:r>
              <a:rPr lang="de-DE" dirty="0" err="1"/>
              <a:t>bioRxiv</a:t>
            </a:r>
            <a:r>
              <a:rPr lang="de-DE" dirty="0"/>
              <a:t> 2024</a:t>
            </a:r>
          </a:p>
        </p:txBody>
      </p:sp>
      <p:pic>
        <p:nvPicPr>
          <p:cNvPr id="5" name="Grafik 4">
            <a:extLst>
              <a:ext uri="{FF2B5EF4-FFF2-40B4-BE49-F238E27FC236}">
                <a16:creationId xmlns:a16="http://schemas.microsoft.com/office/drawing/2014/main" id="{16ABD3BF-CAD3-7E07-D570-F7E9DA00C540}"/>
              </a:ext>
            </a:extLst>
          </p:cNvPr>
          <p:cNvPicPr>
            <a:picLocks noChangeAspect="1"/>
          </p:cNvPicPr>
          <p:nvPr/>
        </p:nvPicPr>
        <p:blipFill>
          <a:blip r:embed="rId2"/>
          <a:stretch>
            <a:fillRect/>
          </a:stretch>
        </p:blipFill>
        <p:spPr>
          <a:xfrm>
            <a:off x="2639616" y="1387689"/>
            <a:ext cx="6984776" cy="4705607"/>
          </a:xfrm>
          <a:prstGeom prst="rect">
            <a:avLst/>
          </a:prstGeom>
        </p:spPr>
      </p:pic>
      <p:sp>
        <p:nvSpPr>
          <p:cNvPr id="8" name="Textfeld 7">
            <a:extLst>
              <a:ext uri="{FF2B5EF4-FFF2-40B4-BE49-F238E27FC236}">
                <a16:creationId xmlns:a16="http://schemas.microsoft.com/office/drawing/2014/main" id="{1B08EEC6-7205-223C-B911-A031E5D108CF}"/>
              </a:ext>
            </a:extLst>
          </p:cNvPr>
          <p:cNvSpPr txBox="1"/>
          <p:nvPr/>
        </p:nvSpPr>
        <p:spPr>
          <a:xfrm>
            <a:off x="479376" y="6093296"/>
            <a:ext cx="11521280" cy="738664"/>
          </a:xfrm>
          <a:prstGeom prst="rect">
            <a:avLst/>
          </a:prstGeom>
          <a:noFill/>
        </p:spPr>
        <p:txBody>
          <a:bodyPr wrap="square" rtlCol="0">
            <a:spAutoFit/>
          </a:bodyPr>
          <a:lstStyle/>
          <a:p>
            <a:r>
              <a:rPr lang="en-US" sz="1400" dirty="0" err="1"/>
              <a:t>bioRxiv</a:t>
            </a:r>
            <a:r>
              <a:rPr lang="en-US" sz="1400" dirty="0"/>
              <a:t> preprint </a:t>
            </a:r>
            <a:r>
              <a:rPr lang="en-US" sz="1400" dirty="0" err="1"/>
              <a:t>doi</a:t>
            </a:r>
            <a:r>
              <a:rPr lang="en-US" sz="1400" dirty="0"/>
              <a:t>: https://doi.org/10.1101/2023.09.29.560138; this version posted September 29, 2023. The copyright holder for this preprint (which was not certified by peer review) is the author/funder, who has granted </a:t>
            </a:r>
            <a:r>
              <a:rPr lang="en-US" sz="1400" dirty="0" err="1"/>
              <a:t>bioRxiv</a:t>
            </a:r>
            <a:r>
              <a:rPr lang="en-US" sz="1400" dirty="0"/>
              <a:t> a license to display the preprint in perpetuity. It is made available under </a:t>
            </a:r>
            <a:r>
              <a:rPr lang="en-US" sz="1400" dirty="0" err="1"/>
              <a:t>aCC</a:t>
            </a:r>
            <a:r>
              <a:rPr lang="en-US" sz="1400" dirty="0"/>
              <a:t>-BY-NC-ND 4.0 International license.</a:t>
            </a:r>
          </a:p>
        </p:txBody>
      </p:sp>
    </p:spTree>
    <p:extLst>
      <p:ext uri="{BB962C8B-B14F-4D97-AF65-F5344CB8AC3E}">
        <p14:creationId xmlns:p14="http://schemas.microsoft.com/office/powerpoint/2010/main" val="217056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0654F-F9F5-D04C-4B8E-A70E3E5B807F}"/>
              </a:ext>
            </a:extLst>
          </p:cNvPr>
          <p:cNvSpPr>
            <a:spLocks noGrp="1"/>
          </p:cNvSpPr>
          <p:nvPr>
            <p:ph type="title"/>
          </p:nvPr>
        </p:nvSpPr>
        <p:spPr/>
        <p:txBody>
          <a:bodyPr/>
          <a:lstStyle/>
          <a:p>
            <a:r>
              <a:rPr lang="de-DE" dirty="0"/>
              <a:t>Vergangene BT-Ausbrüche in Österreich</a:t>
            </a:r>
          </a:p>
        </p:txBody>
      </p:sp>
      <p:sp>
        <p:nvSpPr>
          <p:cNvPr id="3" name="Textplatzhalter 2">
            <a:extLst>
              <a:ext uri="{FF2B5EF4-FFF2-40B4-BE49-F238E27FC236}">
                <a16:creationId xmlns:a16="http://schemas.microsoft.com/office/drawing/2014/main" id="{BC710DBB-14D1-66D8-DFAC-8966FAD652D2}"/>
              </a:ext>
            </a:extLst>
          </p:cNvPr>
          <p:cNvSpPr>
            <a:spLocks noGrp="1"/>
          </p:cNvSpPr>
          <p:nvPr>
            <p:ph type="body" sz="quarter" idx="20"/>
          </p:nvPr>
        </p:nvSpPr>
        <p:spPr/>
        <p:txBody>
          <a:bodyPr/>
          <a:lstStyle/>
          <a:p>
            <a:r>
              <a:rPr lang="de-DE" dirty="0"/>
              <a:t>Serotypen BTV-8 und BTV-4</a:t>
            </a:r>
          </a:p>
        </p:txBody>
      </p:sp>
      <p:pic>
        <p:nvPicPr>
          <p:cNvPr id="5" name="Grafik 4">
            <a:extLst>
              <a:ext uri="{FF2B5EF4-FFF2-40B4-BE49-F238E27FC236}">
                <a16:creationId xmlns:a16="http://schemas.microsoft.com/office/drawing/2014/main" id="{480A5726-84CE-3650-61AA-168F8767EB70}"/>
              </a:ext>
            </a:extLst>
          </p:cNvPr>
          <p:cNvPicPr>
            <a:picLocks noChangeAspect="1"/>
          </p:cNvPicPr>
          <p:nvPr/>
        </p:nvPicPr>
        <p:blipFill>
          <a:blip r:embed="rId2"/>
          <a:stretch>
            <a:fillRect/>
          </a:stretch>
        </p:blipFill>
        <p:spPr>
          <a:xfrm>
            <a:off x="1152525" y="1412776"/>
            <a:ext cx="9886950" cy="4752975"/>
          </a:xfrm>
          <a:prstGeom prst="rect">
            <a:avLst/>
          </a:prstGeom>
        </p:spPr>
      </p:pic>
      <p:sp>
        <p:nvSpPr>
          <p:cNvPr id="6" name="Textfeld 5">
            <a:extLst>
              <a:ext uri="{FF2B5EF4-FFF2-40B4-BE49-F238E27FC236}">
                <a16:creationId xmlns:a16="http://schemas.microsoft.com/office/drawing/2014/main" id="{3189B6A7-3056-C366-EB59-871B7D38B360}"/>
              </a:ext>
            </a:extLst>
          </p:cNvPr>
          <p:cNvSpPr txBox="1"/>
          <p:nvPr/>
        </p:nvSpPr>
        <p:spPr>
          <a:xfrm>
            <a:off x="839416" y="6309320"/>
            <a:ext cx="10369152" cy="369332"/>
          </a:xfrm>
          <a:prstGeom prst="rect">
            <a:avLst/>
          </a:prstGeom>
          <a:noFill/>
        </p:spPr>
        <p:txBody>
          <a:bodyPr wrap="square" rtlCol="0">
            <a:spAutoFit/>
          </a:bodyPr>
          <a:lstStyle/>
          <a:p>
            <a:r>
              <a:rPr lang="de-DE" dirty="0"/>
              <a:t>Freiheit bei der Welttiergesundheitsorganisation (WOAH) wurde im Februar 2019 wiedererlangt</a:t>
            </a:r>
          </a:p>
        </p:txBody>
      </p:sp>
      <p:sp>
        <p:nvSpPr>
          <p:cNvPr id="7" name="Rechteck 6">
            <a:extLst>
              <a:ext uri="{FF2B5EF4-FFF2-40B4-BE49-F238E27FC236}">
                <a16:creationId xmlns:a16="http://schemas.microsoft.com/office/drawing/2014/main" id="{930E91E2-D685-07AD-325C-A4861ED3911B}"/>
              </a:ext>
            </a:extLst>
          </p:cNvPr>
          <p:cNvSpPr/>
          <p:nvPr/>
        </p:nvSpPr>
        <p:spPr>
          <a:xfrm>
            <a:off x="1199456" y="1821254"/>
            <a:ext cx="9793088" cy="211180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020F6120-16A2-53FE-B5A5-2DA883144A91}"/>
              </a:ext>
            </a:extLst>
          </p:cNvPr>
          <p:cNvSpPr/>
          <p:nvPr/>
        </p:nvSpPr>
        <p:spPr>
          <a:xfrm>
            <a:off x="1199456" y="3981494"/>
            <a:ext cx="9793088" cy="211180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39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30B1DF6-A43D-EC8F-A837-E4BCE58DFA17}"/>
              </a:ext>
            </a:extLst>
          </p:cNvPr>
          <p:cNvSpPr>
            <a:spLocks noGrp="1"/>
          </p:cNvSpPr>
          <p:nvPr>
            <p:ph type="body" sz="quarter" idx="17"/>
          </p:nvPr>
        </p:nvSpPr>
        <p:spPr>
          <a:xfrm>
            <a:off x="609600" y="1412776"/>
            <a:ext cx="10972800" cy="3888431"/>
          </a:xfrm>
        </p:spPr>
        <p:txBody>
          <a:bodyPr/>
          <a:lstStyle/>
          <a:p>
            <a:r>
              <a:rPr lang="de-DE" dirty="0"/>
              <a:t>BMGF-74600/0015-II/B10/2017 vom 24. Jänner 2017</a:t>
            </a:r>
          </a:p>
          <a:p>
            <a:r>
              <a:rPr lang="de-DE" dirty="0"/>
              <a:t>28 regionale Einheiten </a:t>
            </a:r>
          </a:p>
          <a:p>
            <a:r>
              <a:rPr lang="de-DE" dirty="0"/>
              <a:t>Pro Quartal sind aus jeder Regionalen Einheit 60 Proben zu ziehen und an das NRL zu senden: 1680/Quartal = 6720 Proben/Jahr</a:t>
            </a:r>
          </a:p>
          <a:p>
            <a:r>
              <a:rPr lang="de-DE" dirty="0"/>
              <a:t>Untersuchung am NRL auf BTV-Antikörper, bei fraglichen Ergebnissen und/oder Impfung zusätzlich mit PCR</a:t>
            </a:r>
          </a:p>
        </p:txBody>
      </p:sp>
      <p:sp>
        <p:nvSpPr>
          <p:cNvPr id="2" name="Titel 1">
            <a:extLst>
              <a:ext uri="{FF2B5EF4-FFF2-40B4-BE49-F238E27FC236}">
                <a16:creationId xmlns:a16="http://schemas.microsoft.com/office/drawing/2014/main" id="{B1E439B2-9EFB-130E-7FD9-154E0E688286}"/>
              </a:ext>
            </a:extLst>
          </p:cNvPr>
          <p:cNvSpPr>
            <a:spLocks noGrp="1"/>
          </p:cNvSpPr>
          <p:nvPr>
            <p:ph type="title"/>
          </p:nvPr>
        </p:nvSpPr>
        <p:spPr/>
        <p:txBody>
          <a:bodyPr/>
          <a:lstStyle/>
          <a:p>
            <a:r>
              <a:rPr lang="de-DE" dirty="0"/>
              <a:t>Bluetongue Überwachung – aktive ÜW</a:t>
            </a:r>
          </a:p>
        </p:txBody>
      </p:sp>
      <p:sp>
        <p:nvSpPr>
          <p:cNvPr id="4" name="Textplatzhalter 3">
            <a:extLst>
              <a:ext uri="{FF2B5EF4-FFF2-40B4-BE49-F238E27FC236}">
                <a16:creationId xmlns:a16="http://schemas.microsoft.com/office/drawing/2014/main" id="{2ABF25D1-037B-0457-321C-4FB19B1DE3DB}"/>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162159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33BDF-3EF9-A03C-C7B6-F9D6B77A6B52}"/>
              </a:ext>
            </a:extLst>
          </p:cNvPr>
          <p:cNvSpPr>
            <a:spLocks noGrp="1"/>
          </p:cNvSpPr>
          <p:nvPr>
            <p:ph type="title"/>
          </p:nvPr>
        </p:nvSpPr>
        <p:spPr/>
        <p:txBody>
          <a:bodyPr/>
          <a:lstStyle/>
          <a:p>
            <a:r>
              <a:rPr lang="de-DE" dirty="0"/>
              <a:t>Bluetongue Überwachung – aktive ÜW</a:t>
            </a:r>
          </a:p>
        </p:txBody>
      </p:sp>
      <p:sp>
        <p:nvSpPr>
          <p:cNvPr id="3" name="Textplatzhalter 2">
            <a:extLst>
              <a:ext uri="{FF2B5EF4-FFF2-40B4-BE49-F238E27FC236}">
                <a16:creationId xmlns:a16="http://schemas.microsoft.com/office/drawing/2014/main" id="{30A3657E-AF32-C1B0-3E7E-E30DD6A4D540}"/>
              </a:ext>
            </a:extLst>
          </p:cNvPr>
          <p:cNvSpPr>
            <a:spLocks noGrp="1"/>
          </p:cNvSpPr>
          <p:nvPr>
            <p:ph type="body" sz="quarter" idx="20"/>
          </p:nvPr>
        </p:nvSpPr>
        <p:spPr/>
        <p:txBody>
          <a:bodyPr/>
          <a:lstStyle/>
          <a:p>
            <a:r>
              <a:rPr lang="de-DE" dirty="0"/>
              <a:t>2022 – 1. Halbjahr 2024: Anzahl negativ getesteter Proben</a:t>
            </a:r>
          </a:p>
        </p:txBody>
      </p:sp>
      <p:graphicFrame>
        <p:nvGraphicFramePr>
          <p:cNvPr id="5" name="Tabelle 4">
            <a:extLst>
              <a:ext uri="{FF2B5EF4-FFF2-40B4-BE49-F238E27FC236}">
                <a16:creationId xmlns:a16="http://schemas.microsoft.com/office/drawing/2014/main" id="{ED6A265E-125C-5F06-A6EA-0D2222DDBE0C}"/>
              </a:ext>
            </a:extLst>
          </p:cNvPr>
          <p:cNvGraphicFramePr>
            <a:graphicFrameLocks noGrp="1"/>
          </p:cNvGraphicFramePr>
          <p:nvPr>
            <p:extLst>
              <p:ext uri="{D42A27DB-BD31-4B8C-83A1-F6EECF244321}">
                <p14:modId xmlns:p14="http://schemas.microsoft.com/office/powerpoint/2010/main" val="2222631850"/>
              </p:ext>
            </p:extLst>
          </p:nvPr>
        </p:nvGraphicFramePr>
        <p:xfrm>
          <a:off x="2032000" y="1726024"/>
          <a:ext cx="8128000" cy="3708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10547571"/>
                    </a:ext>
                  </a:extLst>
                </a:gridCol>
                <a:gridCol w="2032000">
                  <a:extLst>
                    <a:ext uri="{9D8B030D-6E8A-4147-A177-3AD203B41FA5}">
                      <a16:colId xmlns:a16="http://schemas.microsoft.com/office/drawing/2014/main" val="797647622"/>
                    </a:ext>
                  </a:extLst>
                </a:gridCol>
                <a:gridCol w="2032000">
                  <a:extLst>
                    <a:ext uri="{9D8B030D-6E8A-4147-A177-3AD203B41FA5}">
                      <a16:colId xmlns:a16="http://schemas.microsoft.com/office/drawing/2014/main" val="2149317902"/>
                    </a:ext>
                  </a:extLst>
                </a:gridCol>
                <a:gridCol w="2032000">
                  <a:extLst>
                    <a:ext uri="{9D8B030D-6E8A-4147-A177-3AD203B41FA5}">
                      <a16:colId xmlns:a16="http://schemas.microsoft.com/office/drawing/2014/main" val="1932035734"/>
                    </a:ext>
                  </a:extLst>
                </a:gridCol>
              </a:tblGrid>
              <a:tr h="370840">
                <a:tc>
                  <a:txBody>
                    <a:bodyPr/>
                    <a:lstStyle/>
                    <a:p>
                      <a:pPr algn="l" fontAlgn="b"/>
                      <a:r>
                        <a:rPr lang="de-DE" sz="1600" b="1" i="0" u="none" strike="noStrike" dirty="0">
                          <a:solidFill>
                            <a:schemeClr val="bg1"/>
                          </a:solidFill>
                          <a:effectLst/>
                          <a:latin typeface="Arial" panose="020B0604020202020204" pitchFamily="34" charset="0"/>
                          <a:cs typeface="Arial" panose="020B0604020202020204" pitchFamily="34" charset="0"/>
                        </a:rPr>
                        <a:t>Bundesland</a:t>
                      </a:r>
                    </a:p>
                  </a:txBody>
                  <a:tcPr marL="9525" marR="9525" marT="9525" marB="0" anchor="ctr"/>
                </a:tc>
                <a:tc>
                  <a:txBody>
                    <a:bodyPr/>
                    <a:lstStyle/>
                    <a:p>
                      <a:pPr algn="l" fontAlgn="b"/>
                      <a:r>
                        <a:rPr lang="de-DE" sz="1600" b="1" i="0" u="none" strike="noStrike">
                          <a:solidFill>
                            <a:schemeClr val="bg1"/>
                          </a:solidFill>
                          <a:effectLst/>
                          <a:latin typeface="Arial" panose="020B0604020202020204" pitchFamily="34" charset="0"/>
                          <a:cs typeface="Arial" panose="020B0604020202020204" pitchFamily="34" charset="0"/>
                        </a:rPr>
                        <a:t>Jahr 2022</a:t>
                      </a:r>
                    </a:p>
                  </a:txBody>
                  <a:tcPr marL="9525" marR="9525" marT="9525" marB="0" anchor="ctr"/>
                </a:tc>
                <a:tc>
                  <a:txBody>
                    <a:bodyPr/>
                    <a:lstStyle/>
                    <a:p>
                      <a:pPr algn="l" fontAlgn="b"/>
                      <a:r>
                        <a:rPr lang="de-DE" sz="1600" b="1" i="0" u="none" strike="noStrike">
                          <a:solidFill>
                            <a:schemeClr val="bg1"/>
                          </a:solidFill>
                          <a:effectLst/>
                          <a:latin typeface="Arial" panose="020B0604020202020204" pitchFamily="34" charset="0"/>
                          <a:cs typeface="Arial" panose="020B0604020202020204" pitchFamily="34" charset="0"/>
                        </a:rPr>
                        <a:t>Jahr 2023</a:t>
                      </a:r>
                    </a:p>
                  </a:txBody>
                  <a:tcPr marL="9525" marR="9525" marT="9525" marB="0" anchor="ctr"/>
                </a:tc>
                <a:tc>
                  <a:txBody>
                    <a:bodyPr/>
                    <a:lstStyle/>
                    <a:p>
                      <a:pPr algn="l" fontAlgn="b"/>
                      <a:r>
                        <a:rPr lang="de-DE" sz="1600" b="1" i="0" u="none" strike="noStrike" dirty="0">
                          <a:solidFill>
                            <a:schemeClr val="bg1"/>
                          </a:solidFill>
                          <a:effectLst/>
                          <a:latin typeface="Arial" panose="020B0604020202020204" pitchFamily="34" charset="0"/>
                          <a:cs typeface="Arial" panose="020B0604020202020204" pitchFamily="34" charset="0"/>
                        </a:rPr>
                        <a:t>1. Halbjahr 2024</a:t>
                      </a:r>
                    </a:p>
                  </a:txBody>
                  <a:tcPr marL="9525" marR="9525" marT="9525" marB="0" anchor="ctr"/>
                </a:tc>
                <a:extLst>
                  <a:ext uri="{0D108BD9-81ED-4DB2-BD59-A6C34878D82A}">
                    <a16:rowId xmlns:a16="http://schemas.microsoft.com/office/drawing/2014/main" val="635201314"/>
                  </a:ext>
                </a:extLst>
              </a:tr>
              <a:tr h="370840">
                <a:tc>
                  <a:txBody>
                    <a:bodyPr/>
                    <a:lstStyle/>
                    <a:p>
                      <a:pPr algn="l" fontAlgn="b"/>
                      <a:r>
                        <a:rPr lang="de-DE" sz="1600" b="0" i="0" u="none" strike="noStrike" dirty="0">
                          <a:solidFill>
                            <a:srgbClr val="000000"/>
                          </a:solidFill>
                          <a:effectLst/>
                          <a:latin typeface="Arial" panose="020B0604020202020204" pitchFamily="34" charset="0"/>
                          <a:cs typeface="Arial" panose="020B0604020202020204" pitchFamily="34" charset="0"/>
                        </a:rPr>
                        <a:t>Burgenland</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247</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240</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121</a:t>
                      </a:r>
                    </a:p>
                  </a:txBody>
                  <a:tcPr marL="9525" marR="9525" marT="9525" marB="0" anchor="ctr"/>
                </a:tc>
                <a:extLst>
                  <a:ext uri="{0D108BD9-81ED-4DB2-BD59-A6C34878D82A}">
                    <a16:rowId xmlns:a16="http://schemas.microsoft.com/office/drawing/2014/main" val="1351130425"/>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Kärnten</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371</a:t>
                      </a:r>
                    </a:p>
                  </a:txBody>
                  <a:tcPr marL="9525" marR="9525" marT="9525" marB="0" anchor="ctr"/>
                </a:tc>
                <a:extLst>
                  <a:ext uri="{0D108BD9-81ED-4DB2-BD59-A6C34878D82A}">
                    <a16:rowId xmlns:a16="http://schemas.microsoft.com/office/drawing/2014/main" val="2483043491"/>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Niederösterreich</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1693</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1662</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862</a:t>
                      </a:r>
                    </a:p>
                  </a:txBody>
                  <a:tcPr marL="9525" marR="9525" marT="9525" marB="0" anchor="ctr"/>
                </a:tc>
                <a:extLst>
                  <a:ext uri="{0D108BD9-81ED-4DB2-BD59-A6C34878D82A}">
                    <a16:rowId xmlns:a16="http://schemas.microsoft.com/office/drawing/2014/main" val="2030087829"/>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Oberösterreich</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1729</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1683</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841</a:t>
                      </a:r>
                    </a:p>
                  </a:txBody>
                  <a:tcPr marL="9525" marR="9525" marT="9525" marB="0" anchor="ctr"/>
                </a:tc>
                <a:extLst>
                  <a:ext uri="{0D108BD9-81ED-4DB2-BD59-A6C34878D82A}">
                    <a16:rowId xmlns:a16="http://schemas.microsoft.com/office/drawing/2014/main" val="4125263015"/>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Salzburg</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481</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481</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239</a:t>
                      </a:r>
                    </a:p>
                  </a:txBody>
                  <a:tcPr marL="9525" marR="9525" marT="9525" marB="0" anchor="ctr"/>
                </a:tc>
                <a:extLst>
                  <a:ext uri="{0D108BD9-81ED-4DB2-BD59-A6C34878D82A}">
                    <a16:rowId xmlns:a16="http://schemas.microsoft.com/office/drawing/2014/main" val="2867731630"/>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Steiermark</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1216</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1211</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587</a:t>
                      </a:r>
                    </a:p>
                  </a:txBody>
                  <a:tcPr marL="9525" marR="9525" marT="9525" marB="0" anchor="ctr"/>
                </a:tc>
                <a:extLst>
                  <a:ext uri="{0D108BD9-81ED-4DB2-BD59-A6C34878D82A}">
                    <a16:rowId xmlns:a16="http://schemas.microsoft.com/office/drawing/2014/main" val="1175957000"/>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Tirol</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481</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489</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240</a:t>
                      </a:r>
                    </a:p>
                  </a:txBody>
                  <a:tcPr marL="9525" marR="9525" marT="9525" marB="0" anchor="ctr"/>
                </a:tc>
                <a:extLst>
                  <a:ext uri="{0D108BD9-81ED-4DB2-BD59-A6C34878D82A}">
                    <a16:rowId xmlns:a16="http://schemas.microsoft.com/office/drawing/2014/main" val="2343765920"/>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Vorarlberg</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240</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244</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120</a:t>
                      </a:r>
                    </a:p>
                  </a:txBody>
                  <a:tcPr marL="9525" marR="9525" marT="9525" marB="0" anchor="ctr"/>
                </a:tc>
                <a:extLst>
                  <a:ext uri="{0D108BD9-81ED-4DB2-BD59-A6C34878D82A}">
                    <a16:rowId xmlns:a16="http://schemas.microsoft.com/office/drawing/2014/main" val="3553535172"/>
                  </a:ext>
                </a:extLst>
              </a:tr>
              <a:tr h="370840">
                <a:tc>
                  <a:txBody>
                    <a:bodyPr/>
                    <a:lstStyle/>
                    <a:p>
                      <a:pPr algn="l" fontAlgn="b"/>
                      <a:r>
                        <a:rPr lang="de-DE" sz="1600" b="1" i="0" u="none" strike="noStrike">
                          <a:solidFill>
                            <a:srgbClr val="000000"/>
                          </a:solidFill>
                          <a:effectLst/>
                          <a:latin typeface="Arial" panose="020B0604020202020204" pitchFamily="34" charset="0"/>
                          <a:cs typeface="Arial" panose="020B0604020202020204" pitchFamily="34" charset="0"/>
                        </a:rPr>
                        <a:t>Gesamtergebnis</a:t>
                      </a:r>
                    </a:p>
                  </a:txBody>
                  <a:tcPr marL="9525" marR="9525" marT="9525" marB="0" anchor="ctr"/>
                </a:tc>
                <a:tc>
                  <a:txBody>
                    <a:bodyPr/>
                    <a:lstStyle/>
                    <a:p>
                      <a:pPr algn="r" fontAlgn="b"/>
                      <a:r>
                        <a:rPr lang="de-DE" sz="1600" b="1" i="0" u="none" strike="noStrike">
                          <a:solidFill>
                            <a:srgbClr val="000000"/>
                          </a:solidFill>
                          <a:effectLst/>
                          <a:latin typeface="Arial" panose="020B0604020202020204" pitchFamily="34" charset="0"/>
                          <a:cs typeface="Arial" panose="020B0604020202020204" pitchFamily="34" charset="0"/>
                        </a:rPr>
                        <a:t>6807</a:t>
                      </a:r>
                    </a:p>
                  </a:txBody>
                  <a:tcPr marL="9525" marR="9525" marT="9525" marB="0" anchor="ctr"/>
                </a:tc>
                <a:tc>
                  <a:txBody>
                    <a:bodyPr/>
                    <a:lstStyle/>
                    <a:p>
                      <a:pPr algn="r" fontAlgn="b"/>
                      <a:r>
                        <a:rPr lang="de-DE" sz="1600" b="1" i="0" u="none" strike="noStrike">
                          <a:solidFill>
                            <a:srgbClr val="000000"/>
                          </a:solidFill>
                          <a:effectLst/>
                          <a:latin typeface="Arial" panose="020B0604020202020204" pitchFamily="34" charset="0"/>
                          <a:cs typeface="Arial" panose="020B0604020202020204" pitchFamily="34" charset="0"/>
                        </a:rPr>
                        <a:t>6738</a:t>
                      </a:r>
                    </a:p>
                  </a:txBody>
                  <a:tcPr marL="9525" marR="9525" marT="9525" marB="0" anchor="ctr"/>
                </a:tc>
                <a:tc>
                  <a:txBody>
                    <a:bodyPr/>
                    <a:lstStyle/>
                    <a:p>
                      <a:pPr algn="r" fontAlgn="b"/>
                      <a:r>
                        <a:rPr lang="de-DE" sz="1600" b="1" i="0" u="none" strike="noStrike" dirty="0">
                          <a:solidFill>
                            <a:srgbClr val="000000"/>
                          </a:solidFill>
                          <a:effectLst/>
                          <a:latin typeface="Arial" panose="020B0604020202020204" pitchFamily="34" charset="0"/>
                          <a:cs typeface="Arial" panose="020B0604020202020204" pitchFamily="34" charset="0"/>
                        </a:rPr>
                        <a:t>3381</a:t>
                      </a:r>
                    </a:p>
                  </a:txBody>
                  <a:tcPr marL="9525" marR="9525" marT="9525" marB="0" anchor="ctr"/>
                </a:tc>
                <a:extLst>
                  <a:ext uri="{0D108BD9-81ED-4DB2-BD59-A6C34878D82A}">
                    <a16:rowId xmlns:a16="http://schemas.microsoft.com/office/drawing/2014/main" val="890668158"/>
                  </a:ext>
                </a:extLst>
              </a:tr>
            </a:tbl>
          </a:graphicData>
        </a:graphic>
      </p:graphicFrame>
    </p:spTree>
    <p:extLst>
      <p:ext uri="{BB962C8B-B14F-4D97-AF65-F5344CB8AC3E}">
        <p14:creationId xmlns:p14="http://schemas.microsoft.com/office/powerpoint/2010/main" val="392891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151B2-3378-7A43-EC67-989D14502DD5}"/>
              </a:ext>
            </a:extLst>
          </p:cNvPr>
          <p:cNvSpPr>
            <a:spLocks noGrp="1"/>
          </p:cNvSpPr>
          <p:nvPr>
            <p:ph type="title"/>
          </p:nvPr>
        </p:nvSpPr>
        <p:spPr/>
        <p:txBody>
          <a:bodyPr/>
          <a:lstStyle/>
          <a:p>
            <a:r>
              <a:rPr lang="de-DE" dirty="0"/>
              <a:t>Bluetongue Überwachung: 3. Quartal 2024</a:t>
            </a:r>
          </a:p>
        </p:txBody>
      </p:sp>
      <p:sp>
        <p:nvSpPr>
          <p:cNvPr id="3" name="Textplatzhalter 2">
            <a:extLst>
              <a:ext uri="{FF2B5EF4-FFF2-40B4-BE49-F238E27FC236}">
                <a16:creationId xmlns:a16="http://schemas.microsoft.com/office/drawing/2014/main" id="{09D3F232-2DC5-106C-3E8C-E9CCAFECF77D}"/>
              </a:ext>
            </a:extLst>
          </p:cNvPr>
          <p:cNvSpPr>
            <a:spLocks noGrp="1"/>
          </p:cNvSpPr>
          <p:nvPr>
            <p:ph type="body" sz="quarter" idx="20"/>
          </p:nvPr>
        </p:nvSpPr>
        <p:spPr/>
        <p:txBody>
          <a:bodyPr/>
          <a:lstStyle/>
          <a:p>
            <a:r>
              <a:rPr lang="de-DE" dirty="0"/>
              <a:t>Anzahl negativ getesteter Proben</a:t>
            </a:r>
          </a:p>
        </p:txBody>
      </p:sp>
      <p:graphicFrame>
        <p:nvGraphicFramePr>
          <p:cNvPr id="4" name="Tabelle 3">
            <a:extLst>
              <a:ext uri="{FF2B5EF4-FFF2-40B4-BE49-F238E27FC236}">
                <a16:creationId xmlns:a16="http://schemas.microsoft.com/office/drawing/2014/main" id="{3435D877-EA86-E2AF-2E1E-7B3B4D437875}"/>
              </a:ext>
            </a:extLst>
          </p:cNvPr>
          <p:cNvGraphicFramePr>
            <a:graphicFrameLocks noGrp="1"/>
          </p:cNvGraphicFramePr>
          <p:nvPr>
            <p:extLst>
              <p:ext uri="{D42A27DB-BD31-4B8C-83A1-F6EECF244321}">
                <p14:modId xmlns:p14="http://schemas.microsoft.com/office/powerpoint/2010/main" val="3974992702"/>
              </p:ext>
            </p:extLst>
          </p:nvPr>
        </p:nvGraphicFramePr>
        <p:xfrm>
          <a:off x="480785" y="1916832"/>
          <a:ext cx="11230430" cy="370840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131330429"/>
                    </a:ext>
                  </a:extLst>
                </a:gridCol>
                <a:gridCol w="864096">
                  <a:extLst>
                    <a:ext uri="{9D8B030D-6E8A-4147-A177-3AD203B41FA5}">
                      <a16:colId xmlns:a16="http://schemas.microsoft.com/office/drawing/2014/main" val="392820829"/>
                    </a:ext>
                  </a:extLst>
                </a:gridCol>
                <a:gridCol w="2520280">
                  <a:extLst>
                    <a:ext uri="{9D8B030D-6E8A-4147-A177-3AD203B41FA5}">
                      <a16:colId xmlns:a16="http://schemas.microsoft.com/office/drawing/2014/main" val="1450082447"/>
                    </a:ext>
                  </a:extLst>
                </a:gridCol>
                <a:gridCol w="3024336">
                  <a:extLst>
                    <a:ext uri="{9D8B030D-6E8A-4147-A177-3AD203B41FA5}">
                      <a16:colId xmlns:a16="http://schemas.microsoft.com/office/drawing/2014/main" val="2009668766"/>
                    </a:ext>
                  </a:extLst>
                </a:gridCol>
                <a:gridCol w="2373446">
                  <a:extLst>
                    <a:ext uri="{9D8B030D-6E8A-4147-A177-3AD203B41FA5}">
                      <a16:colId xmlns:a16="http://schemas.microsoft.com/office/drawing/2014/main" val="2233565809"/>
                    </a:ext>
                  </a:extLst>
                </a:gridCol>
              </a:tblGrid>
              <a:tr h="370840">
                <a:tc>
                  <a:txBody>
                    <a:bodyPr/>
                    <a:lstStyle/>
                    <a:p>
                      <a:pPr algn="l" fontAlgn="b"/>
                      <a:r>
                        <a:rPr lang="de-DE" sz="1600" b="1" i="0" u="none" strike="noStrike" dirty="0">
                          <a:solidFill>
                            <a:schemeClr val="bg1"/>
                          </a:solidFill>
                          <a:effectLst/>
                          <a:latin typeface="Arial" panose="020B0604020202020204" pitchFamily="34" charset="0"/>
                          <a:cs typeface="Arial" panose="020B0604020202020204" pitchFamily="34" charset="0"/>
                        </a:rPr>
                        <a:t>Bundesland</a:t>
                      </a:r>
                    </a:p>
                  </a:txBody>
                  <a:tcPr marL="9525" marR="9525" marT="9525" marB="0" anchor="ctr"/>
                </a:tc>
                <a:tc>
                  <a:txBody>
                    <a:bodyPr/>
                    <a:lstStyle/>
                    <a:p>
                      <a:pPr algn="l" fontAlgn="b"/>
                      <a:r>
                        <a:rPr lang="de-DE" sz="1600" b="1" i="0" u="none" strike="noStrike">
                          <a:solidFill>
                            <a:schemeClr val="bg1"/>
                          </a:solidFill>
                          <a:effectLst/>
                          <a:latin typeface="Arial" panose="020B0604020202020204" pitchFamily="34" charset="0"/>
                          <a:cs typeface="Arial" panose="020B0604020202020204" pitchFamily="34" charset="0"/>
                        </a:rPr>
                        <a:t>SOLL</a:t>
                      </a:r>
                    </a:p>
                  </a:txBody>
                  <a:tcPr marL="9525" marR="9525" marT="9525" marB="0" anchor="ctr"/>
                </a:tc>
                <a:tc>
                  <a:txBody>
                    <a:bodyPr/>
                    <a:lstStyle/>
                    <a:p>
                      <a:pPr algn="l" fontAlgn="b"/>
                      <a:r>
                        <a:rPr lang="de-DE" sz="1600" b="1" i="0" u="none" strike="noStrike">
                          <a:solidFill>
                            <a:schemeClr val="bg1"/>
                          </a:solidFill>
                          <a:effectLst/>
                          <a:latin typeface="Arial" panose="020B0604020202020204" pitchFamily="34" charset="0"/>
                          <a:cs typeface="Arial" panose="020B0604020202020204" pitchFamily="34" charset="0"/>
                        </a:rPr>
                        <a:t>EIN (eingelangte Proben)</a:t>
                      </a:r>
                    </a:p>
                  </a:txBody>
                  <a:tcPr marL="9525" marR="9525" marT="9525" marB="0" anchor="ctr"/>
                </a:tc>
                <a:tc>
                  <a:txBody>
                    <a:bodyPr/>
                    <a:lstStyle/>
                    <a:p>
                      <a:pPr algn="l" fontAlgn="b"/>
                      <a:r>
                        <a:rPr lang="de-DE" sz="1600" b="1" i="0" u="none" strike="noStrike">
                          <a:solidFill>
                            <a:schemeClr val="bg1"/>
                          </a:solidFill>
                          <a:effectLst/>
                          <a:latin typeface="Arial" panose="020B0604020202020204" pitchFamily="34" charset="0"/>
                          <a:cs typeface="Arial" panose="020B0604020202020204" pitchFamily="34" charset="0"/>
                        </a:rPr>
                        <a:t>IST (negativ getestete Proben)</a:t>
                      </a:r>
                    </a:p>
                  </a:txBody>
                  <a:tcPr marL="9525" marR="9525" marT="9525" marB="0" anchor="ctr"/>
                </a:tc>
                <a:tc>
                  <a:txBody>
                    <a:bodyPr/>
                    <a:lstStyle/>
                    <a:p>
                      <a:pPr algn="l" fontAlgn="b"/>
                      <a:r>
                        <a:rPr lang="de-DE" sz="1600" b="1" i="0" u="none" strike="noStrike" dirty="0">
                          <a:solidFill>
                            <a:schemeClr val="bg1"/>
                          </a:solidFill>
                          <a:effectLst/>
                          <a:latin typeface="Arial" panose="020B0604020202020204" pitchFamily="34" charset="0"/>
                          <a:cs typeface="Arial" panose="020B0604020202020204" pitchFamily="34" charset="0"/>
                        </a:rPr>
                        <a:t>% Eingelangte Proben </a:t>
                      </a:r>
                    </a:p>
                  </a:txBody>
                  <a:tcPr marL="9525" marR="9525" marT="9525" marB="0" anchor="ctr"/>
                </a:tc>
                <a:extLst>
                  <a:ext uri="{0D108BD9-81ED-4DB2-BD59-A6C34878D82A}">
                    <a16:rowId xmlns:a16="http://schemas.microsoft.com/office/drawing/2014/main" val="886000459"/>
                  </a:ext>
                </a:extLst>
              </a:tr>
              <a:tr h="370840">
                <a:tc>
                  <a:txBody>
                    <a:bodyPr/>
                    <a:lstStyle/>
                    <a:p>
                      <a:pPr algn="l" fontAlgn="b"/>
                      <a:r>
                        <a:rPr lang="de-DE" sz="1600" b="0" i="0" u="none" strike="noStrike" dirty="0">
                          <a:solidFill>
                            <a:srgbClr val="000000"/>
                          </a:solidFill>
                          <a:effectLst/>
                          <a:latin typeface="Arial" panose="020B0604020202020204" pitchFamily="34" charset="0"/>
                          <a:cs typeface="Arial" panose="020B0604020202020204" pitchFamily="34" charset="0"/>
                        </a:rPr>
                        <a:t>Burgenland</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tc>
                <a:extLst>
                  <a:ext uri="{0D108BD9-81ED-4DB2-BD59-A6C34878D82A}">
                    <a16:rowId xmlns:a16="http://schemas.microsoft.com/office/drawing/2014/main" val="2202242668"/>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Kärnten</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180</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61</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43</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tc>
                <a:extLst>
                  <a:ext uri="{0D108BD9-81ED-4DB2-BD59-A6C34878D82A}">
                    <a16:rowId xmlns:a16="http://schemas.microsoft.com/office/drawing/2014/main" val="3512006365"/>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Niederösterreich</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420</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294</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264</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70%</a:t>
                      </a:r>
                    </a:p>
                  </a:txBody>
                  <a:tcPr marL="9525" marR="9525" marT="9525" marB="0" anchor="ctr"/>
                </a:tc>
                <a:extLst>
                  <a:ext uri="{0D108BD9-81ED-4DB2-BD59-A6C34878D82A}">
                    <a16:rowId xmlns:a16="http://schemas.microsoft.com/office/drawing/2014/main" val="510700698"/>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Oberösterreich</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420</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333</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291</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79%</a:t>
                      </a:r>
                    </a:p>
                  </a:txBody>
                  <a:tcPr marL="9525" marR="9525" marT="9525" marB="0" anchor="ctr"/>
                </a:tc>
                <a:extLst>
                  <a:ext uri="{0D108BD9-81ED-4DB2-BD59-A6C34878D82A}">
                    <a16:rowId xmlns:a16="http://schemas.microsoft.com/office/drawing/2014/main" val="3480747329"/>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Salzburg</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120</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105</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70</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88%</a:t>
                      </a:r>
                    </a:p>
                  </a:txBody>
                  <a:tcPr marL="9525" marR="9525" marT="9525" marB="0" anchor="ctr"/>
                </a:tc>
                <a:extLst>
                  <a:ext uri="{0D108BD9-81ED-4DB2-BD59-A6C34878D82A}">
                    <a16:rowId xmlns:a16="http://schemas.microsoft.com/office/drawing/2014/main" val="1167898590"/>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Steiermark</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300</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226</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190</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75%</a:t>
                      </a:r>
                    </a:p>
                  </a:txBody>
                  <a:tcPr marL="9525" marR="9525" marT="9525" marB="0" anchor="ctr"/>
                </a:tc>
                <a:extLst>
                  <a:ext uri="{0D108BD9-81ED-4DB2-BD59-A6C34878D82A}">
                    <a16:rowId xmlns:a16="http://schemas.microsoft.com/office/drawing/2014/main" val="1847481705"/>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Tirol</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120</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tc>
                <a:extLst>
                  <a:ext uri="{0D108BD9-81ED-4DB2-BD59-A6C34878D82A}">
                    <a16:rowId xmlns:a16="http://schemas.microsoft.com/office/drawing/2014/main" val="4153424"/>
                  </a:ext>
                </a:extLst>
              </a:tr>
              <a:tr h="370840">
                <a:tc>
                  <a:txBody>
                    <a:bodyPr/>
                    <a:lstStyle/>
                    <a:p>
                      <a:pPr algn="l" fontAlgn="b"/>
                      <a:r>
                        <a:rPr lang="de-DE" sz="1600" b="0" i="0" u="none" strike="noStrike">
                          <a:solidFill>
                            <a:srgbClr val="000000"/>
                          </a:solidFill>
                          <a:effectLst/>
                          <a:latin typeface="Arial" panose="020B0604020202020204" pitchFamily="34" charset="0"/>
                          <a:cs typeface="Arial" panose="020B0604020202020204" pitchFamily="34" charset="0"/>
                        </a:rPr>
                        <a:t>Vorarlberg</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r" fontAlgn="b"/>
                      <a:r>
                        <a:rPr lang="de-DE" sz="1600" b="0" i="0" u="none" strike="noStrike">
                          <a:solidFill>
                            <a:srgbClr val="000000"/>
                          </a:solidFill>
                          <a:effectLst/>
                          <a:latin typeface="Arial" panose="020B0604020202020204" pitchFamily="34" charset="0"/>
                          <a:cs typeface="Arial" panose="020B0604020202020204" pitchFamily="34" charset="0"/>
                        </a:rPr>
                        <a:t>42</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tc>
                <a:tc>
                  <a:txBody>
                    <a:bodyPr/>
                    <a:lstStyle/>
                    <a:p>
                      <a:pPr algn="r" fontAlgn="b"/>
                      <a:r>
                        <a:rPr lang="de-DE" sz="1600" b="0" i="0" u="none" strike="noStrike" dirty="0">
                          <a:solidFill>
                            <a:srgbClr val="000000"/>
                          </a:solidFill>
                          <a:effectLst/>
                          <a:latin typeface="Arial" panose="020B0604020202020204" pitchFamily="34" charset="0"/>
                          <a:cs typeface="Arial" panose="020B0604020202020204" pitchFamily="34" charset="0"/>
                        </a:rPr>
                        <a:t>70%</a:t>
                      </a:r>
                    </a:p>
                  </a:txBody>
                  <a:tcPr marL="9525" marR="9525" marT="9525" marB="0" anchor="ctr"/>
                </a:tc>
                <a:extLst>
                  <a:ext uri="{0D108BD9-81ED-4DB2-BD59-A6C34878D82A}">
                    <a16:rowId xmlns:a16="http://schemas.microsoft.com/office/drawing/2014/main" val="434983651"/>
                  </a:ext>
                </a:extLst>
              </a:tr>
              <a:tr h="370840">
                <a:tc>
                  <a:txBody>
                    <a:bodyPr/>
                    <a:lstStyle/>
                    <a:p>
                      <a:pPr algn="l" fontAlgn="b"/>
                      <a:r>
                        <a:rPr lang="de-DE" sz="1600" b="1" i="0" u="none" strike="noStrike">
                          <a:solidFill>
                            <a:srgbClr val="000000"/>
                          </a:solidFill>
                          <a:effectLst/>
                          <a:latin typeface="Arial" panose="020B0604020202020204" pitchFamily="34" charset="0"/>
                          <a:cs typeface="Arial" panose="020B0604020202020204" pitchFamily="34" charset="0"/>
                        </a:rPr>
                        <a:t>Gesamtergebnis</a:t>
                      </a:r>
                    </a:p>
                  </a:txBody>
                  <a:tcPr marL="9525" marR="9525" marT="9525" marB="0" anchor="ctr"/>
                </a:tc>
                <a:tc>
                  <a:txBody>
                    <a:bodyPr/>
                    <a:lstStyle/>
                    <a:p>
                      <a:pPr algn="r" fontAlgn="b"/>
                      <a:r>
                        <a:rPr lang="de-DE" sz="1600" b="1" i="0" u="none" strike="noStrike">
                          <a:solidFill>
                            <a:srgbClr val="000000"/>
                          </a:solidFill>
                          <a:effectLst/>
                          <a:latin typeface="Arial" panose="020B0604020202020204" pitchFamily="34" charset="0"/>
                          <a:cs typeface="Arial" panose="020B0604020202020204" pitchFamily="34" charset="0"/>
                        </a:rPr>
                        <a:t>1680</a:t>
                      </a:r>
                    </a:p>
                  </a:txBody>
                  <a:tcPr marL="9525" marR="9525" marT="9525" marB="0" anchor="ctr"/>
                </a:tc>
                <a:tc>
                  <a:txBody>
                    <a:bodyPr/>
                    <a:lstStyle/>
                    <a:p>
                      <a:pPr algn="r" fontAlgn="b"/>
                      <a:r>
                        <a:rPr lang="de-DE" sz="1600" b="1" i="0" u="none" strike="noStrike">
                          <a:solidFill>
                            <a:srgbClr val="000000"/>
                          </a:solidFill>
                          <a:effectLst/>
                          <a:latin typeface="Arial" panose="020B0604020202020204" pitchFamily="34" charset="0"/>
                          <a:cs typeface="Arial" panose="020B0604020202020204" pitchFamily="34" charset="0"/>
                        </a:rPr>
                        <a:t>1103</a:t>
                      </a:r>
                    </a:p>
                  </a:txBody>
                  <a:tcPr marL="9525" marR="9525" marT="9525" marB="0" anchor="ctr"/>
                </a:tc>
                <a:tc>
                  <a:txBody>
                    <a:bodyPr/>
                    <a:lstStyle/>
                    <a:p>
                      <a:pPr algn="r" fontAlgn="b"/>
                      <a:r>
                        <a:rPr lang="de-DE" sz="1600" b="1" i="0" u="none" strike="noStrike">
                          <a:solidFill>
                            <a:srgbClr val="000000"/>
                          </a:solidFill>
                          <a:effectLst/>
                          <a:latin typeface="Arial" panose="020B0604020202020204" pitchFamily="34" charset="0"/>
                          <a:cs typeface="Arial" panose="020B0604020202020204" pitchFamily="34" charset="0"/>
                        </a:rPr>
                        <a:t>915</a:t>
                      </a:r>
                    </a:p>
                  </a:txBody>
                  <a:tcPr marL="9525" marR="9525" marT="9525" marB="0" anchor="ctr"/>
                </a:tc>
                <a:tc>
                  <a:txBody>
                    <a:bodyPr/>
                    <a:lstStyle/>
                    <a:p>
                      <a:pPr algn="r" fontAlgn="b"/>
                      <a:r>
                        <a:rPr lang="de-DE" sz="1600" b="1"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ctr"/>
                </a:tc>
                <a:extLst>
                  <a:ext uri="{0D108BD9-81ED-4DB2-BD59-A6C34878D82A}">
                    <a16:rowId xmlns:a16="http://schemas.microsoft.com/office/drawing/2014/main" val="760986533"/>
                  </a:ext>
                </a:extLst>
              </a:tr>
            </a:tbl>
          </a:graphicData>
        </a:graphic>
      </p:graphicFrame>
    </p:spTree>
    <p:extLst>
      <p:ext uri="{BB962C8B-B14F-4D97-AF65-F5344CB8AC3E}">
        <p14:creationId xmlns:p14="http://schemas.microsoft.com/office/powerpoint/2010/main" val="958090478"/>
      </p:ext>
    </p:extLst>
  </p:cSld>
  <p:clrMapOvr>
    <a:masterClrMapping/>
  </p:clrMapOvr>
</p:sld>
</file>

<file path=ppt/theme/theme1.xml><?xml version="1.0" encoding="utf-8"?>
<a:theme xmlns:a="http://schemas.openxmlformats.org/drawingml/2006/main" name="Design_AGES">
  <a:themeElements>
    <a:clrScheme name="AGES Powerpoint">
      <a:dk1>
        <a:srgbClr val="000000"/>
      </a:dk1>
      <a:lt1>
        <a:srgbClr val="FFFFFF"/>
      </a:lt1>
      <a:dk2>
        <a:srgbClr val="5B5C62"/>
      </a:dk2>
      <a:lt2>
        <a:srgbClr val="FFFFFF"/>
      </a:lt2>
      <a:accent1>
        <a:srgbClr val="CCA400"/>
      </a:accent1>
      <a:accent2>
        <a:srgbClr val="2D8387"/>
      </a:accent2>
      <a:accent3>
        <a:srgbClr val="ADA69B"/>
      </a:accent3>
      <a:accent4>
        <a:srgbClr val="64729B"/>
      </a:accent4>
      <a:accent5>
        <a:srgbClr val="A6C9C0"/>
      </a:accent5>
      <a:accent6>
        <a:srgbClr val="5B5C62"/>
      </a:accent6>
      <a:hlink>
        <a:srgbClr val="000000"/>
      </a:hlink>
      <a:folHlink>
        <a:srgbClr val="64729B"/>
      </a:folHlink>
    </a:clrScheme>
    <a:fontScheme name="AG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Vorlage.potm" id="{02F9F0AF-DD8D-4FD0-8781-1688AB390C48}" vid="{DDBA14CB-C1D3-49CB-A81C-48B72BB8217C}"/>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PowerPoint_Vorlage (1)</Template>
  <TotalTime>0</TotalTime>
  <Words>576</Words>
  <Application>Microsoft Office PowerPoint</Application>
  <PresentationFormat>Breitbild</PresentationFormat>
  <Paragraphs>164</Paragraphs>
  <Slides>13</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13</vt:i4>
      </vt:variant>
    </vt:vector>
  </HeadingPairs>
  <TitlesOfParts>
    <vt:vector size="23" baseType="lpstr">
      <vt:lpstr>Arial</vt:lpstr>
      <vt:lpstr>Calibri</vt:lpstr>
      <vt:lpstr>Courier New</vt:lpstr>
      <vt:lpstr>Segoe UI</vt:lpstr>
      <vt:lpstr>Segoe UI Light</vt:lpstr>
      <vt:lpstr>Segoe UI Semibold</vt:lpstr>
      <vt:lpstr>Segoe UI Semilight</vt:lpstr>
      <vt:lpstr>Symbol</vt:lpstr>
      <vt:lpstr>Wingdings</vt:lpstr>
      <vt:lpstr>Design_AGES</vt:lpstr>
      <vt:lpstr>Blauzungenkrankheit</vt:lpstr>
      <vt:lpstr>Blauzungenkrankheit Übertragungsweg</vt:lpstr>
      <vt:lpstr>Größenvergleich Gnitze - Stechmücke</vt:lpstr>
      <vt:lpstr>Situation in Europa, 2024</vt:lpstr>
      <vt:lpstr>Klinische Symptome BTV-3 Infektion</vt:lpstr>
      <vt:lpstr>Vergangene BT-Ausbrüche in Österreich</vt:lpstr>
      <vt:lpstr>Bluetongue Überwachung – aktive ÜW</vt:lpstr>
      <vt:lpstr>Bluetongue Überwachung – aktive ÜW</vt:lpstr>
      <vt:lpstr>Bluetongue Überwachung: 3. Quartal 2024</vt:lpstr>
      <vt:lpstr>Verdachts- und Ausschlussuntersuchungen (passive ÜW)</vt:lpstr>
      <vt:lpstr>Übersichtskarte amtliche BT-Überwachung 2024</vt:lpstr>
      <vt:lpstr>Auf Bluetongue Virus untersuchte Exportproben</vt:lpstr>
      <vt:lpstr>Entwicklung bis und ab 10. September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Steinrigl Adi</dc:creator>
  <cp:lastModifiedBy>Steinrigl Adi</cp:lastModifiedBy>
  <cp:revision>10</cp:revision>
  <cp:lastPrinted>2019-03-04T14:16:56Z</cp:lastPrinted>
  <dcterms:created xsi:type="dcterms:W3CDTF">2024-09-10T08:36:36Z</dcterms:created>
  <dcterms:modified xsi:type="dcterms:W3CDTF">2024-09-12T15:21:49Z</dcterms:modified>
</cp:coreProperties>
</file>